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7"/>
  </p:notesMasterIdLst>
  <p:sldIdLst>
    <p:sldId id="270" r:id="rId2"/>
    <p:sldId id="256" r:id="rId3"/>
    <p:sldId id="257" r:id="rId4"/>
    <p:sldId id="267" r:id="rId5"/>
    <p:sldId id="258" r:id="rId6"/>
    <p:sldId id="259" r:id="rId7"/>
    <p:sldId id="260" r:id="rId8"/>
    <p:sldId id="261" r:id="rId9"/>
    <p:sldId id="262" r:id="rId10"/>
    <p:sldId id="263" r:id="rId11"/>
    <p:sldId id="269" r:id="rId12"/>
    <p:sldId id="268" r:id="rId13"/>
    <p:sldId id="264" r:id="rId14"/>
    <p:sldId id="265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1" autoAdjust="0"/>
  </p:normalViewPr>
  <p:slideViewPr>
    <p:cSldViewPr>
      <p:cViewPr>
        <p:scale>
          <a:sx n="50" d="100"/>
          <a:sy n="50" d="100"/>
        </p:scale>
        <p:origin x="-1956" y="-5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264429-3261-466A-9445-4EAB0185E7C7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B92E5-6474-4070-B150-EDC62DCD8B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414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onix-trade.net/forum/uploads/post-3-1134226941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57158" y="4214818"/>
            <a:ext cx="8458200" cy="1862142"/>
          </a:xfrm>
        </p:spPr>
        <p:txBody>
          <a:bodyPr/>
          <a:lstStyle/>
          <a:p>
            <a:r>
              <a:rPr lang="ru-RU" dirty="0" smtClean="0"/>
              <a:t>Составила: учитель </a:t>
            </a:r>
            <a:r>
              <a:rPr lang="ru-RU" dirty="0" err="1" smtClean="0"/>
              <a:t>музыки,дефектолог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МОКУ «С(К)ОШ  </a:t>
            </a:r>
            <a:r>
              <a:rPr lang="ru-RU" dirty="0" smtClean="0"/>
              <a:t>№10 </a:t>
            </a:r>
            <a:r>
              <a:rPr lang="en-US" dirty="0" smtClean="0"/>
              <a:t>VIII</a:t>
            </a:r>
            <a:r>
              <a:rPr lang="ru-RU" dirty="0" smtClean="0"/>
              <a:t> вида г. </a:t>
            </a:r>
            <a:r>
              <a:rPr lang="ru-RU" dirty="0" smtClean="0"/>
              <a:t>Каспийск</a:t>
            </a:r>
            <a:endParaRPr lang="ru-RU" dirty="0" smtClean="0"/>
          </a:p>
          <a:p>
            <a:r>
              <a:rPr lang="ru-RU" dirty="0" err="1" smtClean="0"/>
              <a:t>Багирова</a:t>
            </a:r>
            <a:r>
              <a:rPr lang="ru-RU" dirty="0" smtClean="0"/>
              <a:t> Фаина </a:t>
            </a:r>
            <a:r>
              <a:rPr lang="ru-RU" dirty="0" err="1" smtClean="0"/>
              <a:t>Казибеговна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1428736"/>
            <a:ext cx="8686800" cy="3143272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Осенние ноты в вокальной и инструментальной музыке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8926" y="285728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по музыке для 5 класса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			</a:t>
            </a:r>
            <a:r>
              <a:rPr lang="ru-RU" b="1" i="1" dirty="0" smtClean="0">
                <a:solidFill>
                  <a:srgbClr val="C00000"/>
                </a:solidFill>
              </a:rPr>
              <a:t>октябрь.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C:\Documents and Settings\катя\Рабочий стол\Марченко М.А. времена года\октябрь3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1285860"/>
            <a:ext cx="721523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457200"/>
            <a:ext cx="4205286" cy="5543568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 </a:t>
            </a:r>
            <a:r>
              <a:rPr lang="ru-RU" sz="2800" b="1" i="1" dirty="0" smtClean="0"/>
              <a:t>«не гляди же с тоской на дорогу</a:t>
            </a:r>
            <a:br>
              <a:rPr lang="ru-RU" sz="2800" b="1" i="1" dirty="0" smtClean="0"/>
            </a:br>
            <a:r>
              <a:rPr lang="ru-RU" sz="2800" b="1" i="1" dirty="0" smtClean="0"/>
              <a:t>и за тройкой во след не спеши</a:t>
            </a:r>
            <a:br>
              <a:rPr lang="ru-RU" sz="2800" b="1" i="1" dirty="0" smtClean="0"/>
            </a:br>
            <a:r>
              <a:rPr lang="ru-RU" sz="2800" b="1" i="1" dirty="0" smtClean="0"/>
              <a:t>и тоскливую в сердце тревогу</a:t>
            </a:r>
            <a:br>
              <a:rPr lang="ru-RU" sz="2800" b="1" i="1" dirty="0" smtClean="0"/>
            </a:br>
            <a:r>
              <a:rPr lang="ru-RU" sz="2800" b="1" i="1" dirty="0" smtClean="0"/>
              <a:t>поскорей навсегда затуши»</a:t>
            </a:r>
            <a:br>
              <a:rPr lang="ru-RU" sz="2800" b="1" i="1" dirty="0" smtClean="0"/>
            </a:br>
            <a:r>
              <a:rPr lang="ru-RU" sz="2800" b="1" i="1" dirty="0" smtClean="0"/>
              <a:t>                        </a:t>
            </a:r>
            <a:r>
              <a:rPr lang="ru-RU" sz="2000" b="1" i="1" dirty="0" smtClean="0"/>
              <a:t>н.а. </a:t>
            </a:r>
            <a:r>
              <a:rPr lang="ru-RU" sz="2000" b="1" i="1" dirty="0" err="1" smtClean="0"/>
              <a:t>некрасов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4410076" cy="500857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Картинка 3 из 1437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3" y="1214422"/>
            <a:ext cx="4214843" cy="42148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			</a:t>
            </a:r>
            <a:r>
              <a:rPr lang="ru-RU" b="1" i="1" dirty="0" smtClean="0">
                <a:solidFill>
                  <a:srgbClr val="C00000"/>
                </a:solidFill>
              </a:rPr>
              <a:t>октябрь.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C:\Documents and Settings\катя\Рабочий стол\Марченко М.А. времена года\октябрь3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1285860"/>
            <a:ext cx="721523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			ноябрь.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C:\Documents and Settings\катя\Рабочий стол\Марченко М.А. времена года\ноябрь3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14" y="1357298"/>
            <a:ext cx="6715172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			</a:t>
            </a:r>
            <a:r>
              <a:rPr lang="ru-RU" b="1" i="1" dirty="0" smtClean="0">
                <a:solidFill>
                  <a:srgbClr val="C00000"/>
                </a:solidFill>
              </a:rPr>
              <a:t>ноябрь.</a:t>
            </a:r>
            <a:endParaRPr lang="ru-RU" dirty="0"/>
          </a:p>
        </p:txBody>
      </p:sp>
      <p:pic>
        <p:nvPicPr>
          <p:cNvPr id="4" name="Содержимое 3" descr="C:\Documents and Settings\катя\Рабочий стол\Марченко М.А. времена года\ноябрь1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1428736"/>
            <a:ext cx="7072362" cy="478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			</a:t>
            </a:r>
            <a:r>
              <a:rPr lang="ru-RU" b="1" i="1" dirty="0" smtClean="0">
                <a:solidFill>
                  <a:srgbClr val="C00000"/>
                </a:solidFill>
              </a:rPr>
              <a:t>ноябрь.</a:t>
            </a:r>
            <a:endParaRPr lang="ru-RU" dirty="0"/>
          </a:p>
        </p:txBody>
      </p:sp>
      <p:pic>
        <p:nvPicPr>
          <p:cNvPr id="4" name="Содержимое 3" descr="C:\Documents and Settings\катя\Рабочий стол\Марченко М.А. времена года\ноябрь2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52" y="1500174"/>
            <a:ext cx="6286544" cy="426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7686" y="928670"/>
            <a:ext cx="4129062" cy="3643338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П.И.Чайковский – 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фортепианный цикл «Времена года».</a:t>
            </a:r>
            <a:b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i="1" dirty="0" smtClean="0">
                <a:solidFill>
                  <a:srgbClr val="002060"/>
                </a:solidFill>
              </a:rPr>
              <a:t>«</a:t>
            </a:r>
            <a:r>
              <a:rPr lang="ru-RU" sz="2000" i="1" dirty="0" smtClean="0">
                <a:solidFill>
                  <a:srgbClr val="002060"/>
                </a:solidFill>
              </a:rPr>
              <a:t>Петр Ильич, как редко кто, любил жизнь…Каждый день имел для него значительность и прощаться с ним было грустно при мысли, что от всего пережитого не останется никакого следа»</a:t>
            </a:r>
            <a:br>
              <a:rPr lang="ru-RU" sz="2000" i="1" dirty="0" smtClean="0">
                <a:solidFill>
                  <a:srgbClr val="002060"/>
                </a:solidFill>
              </a:rPr>
            </a:br>
            <a:r>
              <a:rPr lang="ru-RU" sz="2000" i="1" dirty="0" smtClean="0">
                <a:solidFill>
                  <a:srgbClr val="002060"/>
                </a:solidFill>
              </a:rPr>
              <a:t>		</a:t>
            </a:r>
            <a:r>
              <a:rPr lang="ru-RU" sz="1400" i="1" dirty="0" smtClean="0">
                <a:solidFill>
                  <a:srgbClr val="002060"/>
                </a:solidFill>
              </a:rPr>
              <a:t>Брат П.И.Чайковского 		М.И.Чайковский.</a:t>
            </a:r>
            <a:endParaRPr lang="ru-RU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714356"/>
            <a:ext cx="2771772" cy="49244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катя\Рабочий стол\Марченко М.А. времена года\Tchaikovsk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642918"/>
            <a:ext cx="3071834" cy="492922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1571612"/>
            <a:ext cx="4705352" cy="3857652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</a:rPr>
              <a:t>фортепиано - </a:t>
            </a:r>
            <a:r>
              <a:rPr lang="ru-RU" sz="2400" i="1" dirty="0" smtClean="0">
                <a:solidFill>
                  <a:srgbClr val="0070C0"/>
                </a:solidFill>
              </a:rPr>
              <a:t>клавишный музыкальный инструмент. Его название состоит из двух слов: форте – громко, пиано – тихо.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pic>
        <p:nvPicPr>
          <p:cNvPr id="18" name="Содержимое 17" descr="Рояль Чайковских - кликните по картинке!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1714488"/>
            <a:ext cx="335758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457200"/>
            <a:ext cx="4491038" cy="5686444"/>
          </a:xfrm>
        </p:spPr>
        <p:txBody>
          <a:bodyPr>
            <a:normAutofit/>
          </a:bodyPr>
          <a:lstStyle/>
          <a:p>
            <a:r>
              <a:rPr lang="ru-RU" sz="2400" b="1" i="1" dirty="0" smtClean="0"/>
              <a:t>пора, пора! Рога трубят;</a:t>
            </a:r>
            <a:br>
              <a:rPr lang="ru-RU" sz="2400" b="1" i="1" dirty="0" smtClean="0"/>
            </a:br>
            <a:r>
              <a:rPr lang="ru-RU" sz="2400" b="1" i="1" dirty="0" smtClean="0"/>
              <a:t>псари в охотничьих уборах</a:t>
            </a:r>
            <a:br>
              <a:rPr lang="ru-RU" sz="2400" b="1" i="1" dirty="0" smtClean="0"/>
            </a:br>
            <a:r>
              <a:rPr lang="ru-RU" sz="2400" b="1" i="1" dirty="0" smtClean="0"/>
              <a:t>чем свет уж на конях сидят;</a:t>
            </a:r>
            <a:br>
              <a:rPr lang="ru-RU" sz="2400" b="1" i="1" dirty="0" smtClean="0"/>
            </a:br>
            <a:r>
              <a:rPr lang="ru-RU" sz="2400" b="1" i="1" dirty="0" smtClean="0"/>
              <a:t>борзые прыгают на сворах.</a:t>
            </a:r>
            <a:br>
              <a:rPr lang="ru-RU" sz="2400" b="1" i="1" dirty="0" smtClean="0"/>
            </a:br>
            <a:r>
              <a:rPr lang="ru-RU" sz="2400" b="1" i="1" dirty="0" smtClean="0"/>
              <a:t>		</a:t>
            </a:r>
            <a:r>
              <a:rPr lang="ru-RU" sz="1800" b="1" i="1" dirty="0" smtClean="0"/>
              <a:t>А.Пушкин.</a:t>
            </a:r>
            <a:endParaRPr lang="ru-RU" sz="2400" b="1" i="1" dirty="0"/>
          </a:p>
        </p:txBody>
      </p:sp>
      <p:pic>
        <p:nvPicPr>
          <p:cNvPr id="1026" name="Picture 2" descr="C:\Documents and Settings\катя\Рабочий стол\ohot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5" y="1000108"/>
            <a:ext cx="4143404" cy="428628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61434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			</a:t>
            </a:r>
            <a:r>
              <a:rPr lang="ru-RU" b="1" i="1" dirty="0" smtClean="0">
                <a:solidFill>
                  <a:srgbClr val="C00000"/>
                </a:solidFill>
              </a:rPr>
              <a:t>сентябрь.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4865703"/>
          </a:xfrm>
        </p:spPr>
        <p:txBody>
          <a:bodyPr/>
          <a:lstStyle/>
          <a:p>
            <a:pPr lvl="2">
              <a:buNone/>
            </a:pPr>
            <a:endParaRPr lang="ru-RU" sz="3200" dirty="0" smtClean="0">
              <a:solidFill>
                <a:srgbClr val="00B050"/>
              </a:solidFill>
            </a:endParaRPr>
          </a:p>
          <a:p>
            <a:pPr lvl="1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C:\Documents and Settings\катя\Рабочий стол\Марченко М.А. времена года\сентябрь1.jpe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1142984"/>
            <a:ext cx="700092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			</a:t>
            </a:r>
            <a:r>
              <a:rPr lang="ru-RU" b="1" i="1" dirty="0" smtClean="0">
                <a:solidFill>
                  <a:srgbClr val="C00000"/>
                </a:solidFill>
              </a:rPr>
              <a:t>сентябрь.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C:\Documents and Settings\катя\Рабочий стол\Марченко М.А. времена года\сентябрь2.jpe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1357298"/>
            <a:ext cx="7143799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			</a:t>
            </a:r>
            <a:r>
              <a:rPr lang="ru-RU" b="1" i="1" dirty="0" smtClean="0">
                <a:solidFill>
                  <a:srgbClr val="C00000"/>
                </a:solidFill>
              </a:rPr>
              <a:t>сентябрь.</a:t>
            </a:r>
            <a:endParaRPr lang="ru-RU" dirty="0"/>
          </a:p>
        </p:txBody>
      </p:sp>
      <p:pic>
        <p:nvPicPr>
          <p:cNvPr id="4" name="Содержимое 3" descr="C:\Documents and Settings\катя\Рабочий стол\Марченко М.А. времена года\сентябрь3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1285860"/>
            <a:ext cx="6858047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			</a:t>
            </a:r>
            <a:r>
              <a:rPr lang="ru-RU" b="1" i="1" dirty="0" smtClean="0">
                <a:solidFill>
                  <a:srgbClr val="C00000"/>
                </a:solidFill>
              </a:rPr>
              <a:t>октябрь.</a:t>
            </a:r>
            <a:endParaRPr lang="ru-RU" dirty="0"/>
          </a:p>
        </p:txBody>
      </p:sp>
      <p:pic>
        <p:nvPicPr>
          <p:cNvPr id="4" name="Содержимое 3" descr="C:\Documents and Settings\катя\Рабочий стол\Марченко М.А. времена года\октябрь1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1357298"/>
            <a:ext cx="728667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			</a:t>
            </a:r>
            <a:r>
              <a:rPr lang="ru-RU" b="1" i="1" dirty="0" smtClean="0">
                <a:solidFill>
                  <a:srgbClr val="C00000"/>
                </a:solidFill>
              </a:rPr>
              <a:t>октябрь.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C:\Documents and Settings\катя\Рабочий стол\Марченко М.А. времена года\октябрь2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1357298"/>
            <a:ext cx="7500989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190</TotalTime>
  <Words>75</Words>
  <Application>Microsoft Office PowerPoint</Application>
  <PresentationFormat>Экран (4:3)</PresentationFormat>
  <Paragraphs>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Осенние ноты в вокальной и инструментальной музыке</vt:lpstr>
      <vt:lpstr>П.И.Чайковский – фортепианный цикл «Времена года». «Петр Ильич, как редко кто, любил жизнь…Каждый день имел для него значительность и прощаться с ним было грустно при мысли, что от всего пережитого не останется никакого следа»   Брат П.И.Чайковского   М.И.Чайковский.</vt:lpstr>
      <vt:lpstr>фортепиано - клавишный музыкальный инструмент. Его название состоит из двух слов: форте – громко, пиано – тихо.</vt:lpstr>
      <vt:lpstr>пора, пора! Рога трубят; псари в охотничьих уборах чем свет уж на конях сидят; борзые прыгают на сворах.   А.Пушкин.</vt:lpstr>
      <vt:lpstr>   сентябрь.</vt:lpstr>
      <vt:lpstr>   сентябрь.</vt:lpstr>
      <vt:lpstr>   сентябрь.</vt:lpstr>
      <vt:lpstr>   октябрь.</vt:lpstr>
      <vt:lpstr>   октябрь.</vt:lpstr>
      <vt:lpstr>   октябрь.</vt:lpstr>
      <vt:lpstr> «не гляди же с тоской на дорогу и за тройкой во след не спеши и тоскливую в сердце тревогу поскорей навсегда затуши»                         н.а. некрасов</vt:lpstr>
      <vt:lpstr>   октябрь.</vt:lpstr>
      <vt:lpstr>   ноябрь.</vt:lpstr>
      <vt:lpstr>   ноябрь.</vt:lpstr>
      <vt:lpstr>   ноябрь.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П.И.Чайковский - фортепианный цикл «Времена года» </dc:title>
  <cp:lastModifiedBy>1</cp:lastModifiedBy>
  <cp:revision>28</cp:revision>
  <dcterms:modified xsi:type="dcterms:W3CDTF">2019-10-10T06:04:43Z</dcterms:modified>
</cp:coreProperties>
</file>