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260" r:id="rId2"/>
    <p:sldId id="263" r:id="rId3"/>
    <p:sldId id="281" r:id="rId4"/>
    <p:sldId id="279" r:id="rId5"/>
    <p:sldId id="282" r:id="rId6"/>
    <p:sldId id="287" r:id="rId7"/>
    <p:sldId id="288" r:id="rId8"/>
    <p:sldId id="266" r:id="rId9"/>
    <p:sldId id="269" r:id="rId10"/>
    <p:sldId id="278" r:id="rId11"/>
    <p:sldId id="277" r:id="rId12"/>
    <p:sldId id="274" r:id="rId13"/>
    <p:sldId id="286" r:id="rId14"/>
    <p:sldId id="289" r:id="rId15"/>
    <p:sldId id="272" r:id="rId16"/>
    <p:sldId id="273" r:id="rId17"/>
    <p:sldId id="283" r:id="rId18"/>
    <p:sldId id="275" r:id="rId19"/>
    <p:sldId id="276" r:id="rId20"/>
    <p:sldId id="284" r:id="rId21"/>
    <p:sldId id="285" r:id="rId22"/>
    <p:sldId id="264" r:id="rId23"/>
  </p:sldIdLst>
  <p:sldSz cx="9144000" cy="6858000" type="screen4x3"/>
  <p:notesSz cx="6858000" cy="9144000"/>
  <p:embeddedFontLst>
    <p:embeddedFont>
      <p:font typeface="Zanesennyj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6600FF"/>
    <a:srgbClr val="660066"/>
    <a:srgbClr val="FF3333"/>
    <a:srgbClr val="006600"/>
    <a:srgbClr val="467AB8"/>
    <a:srgbClr val="252BAD"/>
    <a:srgbClr val="FF9900"/>
    <a:srgbClr val="FFCC00"/>
    <a:srgbClr val="B00000"/>
    <a:srgbClr val="FF717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52A5B7-97C9-4421-B16C-1CD70C9D4BFA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B286C8-9136-4E82-8732-C9CE371901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26724-A14A-47A0-BC15-5701E8F9AA9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0D66D-898D-4D25-99CB-D26564D4A67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26724-A14A-47A0-BC15-5701E8F9AA9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26724-A14A-47A0-BC15-5701E8F9AA9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26724-A14A-47A0-BC15-5701E8F9AA9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26724-A14A-47A0-BC15-5701E8F9AA9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26724-A14A-47A0-BC15-5701E8F9AA9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6;&#1072;&#1073;&#1086;&#1090;&#1072;\&#1052;&#1054;&#1048;%20&#1056;&#1040;&#1041;&#1054;&#1058;&#1067;\&#1055;&#1055;&#1054;\1%20&#1082;&#1083;.%20&#1047;&#1080;&#1084;&#1072;\&#1045;&#1083;&#1100;%20(convert-video-online.com).avi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7.xml"/><Relationship Id="rId3" Type="http://schemas.openxmlformats.org/officeDocument/2006/relationships/image" Target="../media/image9.png"/><Relationship Id="rId7" Type="http://schemas.openxmlformats.org/officeDocument/2006/relationships/slide" Target="slide9.xml"/><Relationship Id="rId12" Type="http://schemas.openxmlformats.org/officeDocument/2006/relationships/slide" Target="slide1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slide" Target="slide15.xml"/><Relationship Id="rId5" Type="http://schemas.openxmlformats.org/officeDocument/2006/relationships/image" Target="../media/image11.png"/><Relationship Id="rId15" Type="http://schemas.openxmlformats.org/officeDocument/2006/relationships/slide" Target="slide19.xml"/><Relationship Id="rId10" Type="http://schemas.openxmlformats.org/officeDocument/2006/relationships/slide" Target="slide12.xml"/><Relationship Id="rId4" Type="http://schemas.openxmlformats.org/officeDocument/2006/relationships/image" Target="../media/image10.png"/><Relationship Id="rId9" Type="http://schemas.openxmlformats.org/officeDocument/2006/relationships/slide" Target="slide11.xml"/><Relationship Id="rId1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pngimg.com/uploads/brush/brush_PNG7390.png" TargetMode="External"/><Relationship Id="rId3" Type="http://schemas.openxmlformats.org/officeDocument/2006/relationships/hyperlink" Target="https://www.youtube.com/watch?v=inG2QQzBo8U" TargetMode="External"/><Relationship Id="rId7" Type="http://schemas.openxmlformats.org/officeDocument/2006/relationships/hyperlink" Target="http://papus666.narod.ru/clipart/n/nogn/nogn25.png" TargetMode="External"/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s.pikabu.ru/post_img/big/2013/12/08/0/1386449584_2100887388.png" TargetMode="External"/><Relationship Id="rId11" Type="http://schemas.openxmlformats.org/officeDocument/2006/relationships/hyperlink" Target="http://900igr.net/datai/tekhnologija/Applikatsija-iz-tkani/0009-016-Tekhnika-bezopasnosti-pri-rabote-s-nozhnitsami.png" TargetMode="External"/><Relationship Id="rId5" Type="http://schemas.openxmlformats.org/officeDocument/2006/relationships/hyperlink" Target="https://www.stihi.ru/pics/2013/02/03/5329.jpg" TargetMode="External"/><Relationship Id="rId10" Type="http://schemas.openxmlformats.org/officeDocument/2006/relationships/hyperlink" Target="http://900igr.net/datai/tekhnologija/Applikatsija-iz-tkani/0009-015-Tekhnika-bezopasnosti-pri-rabote-s-nozhnitsami.png" TargetMode="External"/><Relationship Id="rId4" Type="http://schemas.openxmlformats.org/officeDocument/2006/relationships/hyperlink" Target="http://s1.pic4you.ru/allimage/y2012/12-18/12216/2842148.png" TargetMode="External"/><Relationship Id="rId9" Type="http://schemas.openxmlformats.org/officeDocument/2006/relationships/hyperlink" Target="https://fix-price.ru/upload/images/catalog_items_jpg/4b0a3a7b2f735f3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9.png"/><Relationship Id="rId7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3.jpeg"/><Relationship Id="rId5" Type="http://schemas.openxmlformats.org/officeDocument/2006/relationships/image" Target="../media/image11.png"/><Relationship Id="rId10" Type="http://schemas.openxmlformats.org/officeDocument/2006/relationships/slide" Target="slide9.xml"/><Relationship Id="rId4" Type="http://schemas.openxmlformats.org/officeDocument/2006/relationships/image" Target="../media/image10.png"/><Relationship Id="rId9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43608" y="764704"/>
            <a:ext cx="7128793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Урок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предметно-практического обучения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 1 классе </a:t>
            </a:r>
            <a:endParaRPr kumimoji="0" lang="ru-RU" sz="3200" b="1" i="0" u="none" strike="noStrike" kern="1200" normalizeH="0" noProof="0" dirty="0" smtClean="0">
              <a:ln w="3155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5705872"/>
            <a:ext cx="5256584" cy="1152128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Кузнецова Ольга Витальевна</a:t>
            </a:r>
          </a:p>
          <a:p>
            <a:pPr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ГОУ ЯО «</a:t>
            </a:r>
            <a:r>
              <a:rPr lang="ru-RU" sz="20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Рыбинская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школа-интернат №2»</a:t>
            </a:r>
          </a:p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187624" y="2276872"/>
            <a:ext cx="7128793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ЗИМА. АППЛИКАЦИЯ. </a:t>
            </a:r>
            <a:endParaRPr kumimoji="0" lang="ru-RU" sz="4800" b="1" i="0" u="none" strike="noStrike" kern="1200" normalizeH="0" noProof="0" dirty="0" smtClean="0">
              <a:ln w="3155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717032"/>
            <a:ext cx="4104456" cy="21137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1907704" y="548680"/>
            <a:ext cx="4896544" cy="3672408"/>
            <a:chOff x="1259632" y="1268760"/>
            <a:chExt cx="6408712" cy="4464496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259632" y="1268760"/>
              <a:ext cx="6408712" cy="4464496"/>
            </a:xfrm>
            <a:prstGeom prst="rect">
              <a:avLst/>
            </a:prstGeom>
            <a:solidFill>
              <a:srgbClr val="FF3333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C00000"/>
                </a:solidFill>
              </a:endParaRPr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1403648" y="2420888"/>
              <a:ext cx="4480716" cy="3168352"/>
              <a:chOff x="1403648" y="2420888"/>
              <a:chExt cx="4480716" cy="3168352"/>
            </a:xfrm>
          </p:grpSpPr>
          <p:pic>
            <p:nvPicPr>
              <p:cNvPr id="9" name="Picture 3" descr="Картинки по запросу ножницы 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rot="13715168">
                <a:off x="4084265" y="2169429"/>
                <a:ext cx="1335834" cy="2264364"/>
              </a:xfrm>
              <a:prstGeom prst="rect">
                <a:avLst/>
              </a:prstGeom>
              <a:noFill/>
            </p:spPr>
          </p:pic>
          <p:grpSp>
            <p:nvGrpSpPr>
              <p:cNvPr id="10" name="Группа 5"/>
              <p:cNvGrpSpPr/>
              <p:nvPr/>
            </p:nvGrpSpPr>
            <p:grpSpPr>
              <a:xfrm>
                <a:off x="1403648" y="2420888"/>
                <a:ext cx="2736304" cy="3168352"/>
                <a:chOff x="2627784" y="785506"/>
                <a:chExt cx="3528392" cy="4155662"/>
              </a:xfrm>
              <a:solidFill>
                <a:srgbClr val="C00000"/>
              </a:solidFill>
            </p:grpSpPr>
            <p:sp>
              <p:nvSpPr>
                <p:cNvPr id="11" name="Прямоугольник 10"/>
                <p:cNvSpPr/>
                <p:nvPr/>
              </p:nvSpPr>
              <p:spPr>
                <a:xfrm>
                  <a:off x="3203848" y="2492896"/>
                  <a:ext cx="2376264" cy="2448272"/>
                </a:xfrm>
                <a:prstGeom prst="rect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2" name="Равнобедренный треугольник 11"/>
                <p:cNvSpPr/>
                <p:nvPr/>
              </p:nvSpPr>
              <p:spPr>
                <a:xfrm>
                  <a:off x="2627784" y="785506"/>
                  <a:ext cx="3528392" cy="1724992"/>
                </a:xfrm>
                <a:prstGeom prst="triangle">
                  <a:avLst>
                    <a:gd name="adj" fmla="val 49484"/>
                  </a:avLst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FF0000"/>
                    </a:solidFill>
                  </a:endParaRPr>
                </a:p>
              </p:txBody>
            </p:sp>
          </p:grpSp>
        </p:grpSp>
      </p:grpSp>
      <p:sp>
        <p:nvSpPr>
          <p:cNvPr id="14" name="TextBox 13"/>
          <p:cNvSpPr txBox="1"/>
          <p:nvPr/>
        </p:nvSpPr>
        <p:spPr>
          <a:xfrm>
            <a:off x="899592" y="4509120"/>
            <a:ext cx="2914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Вы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режи</a:t>
            </a:r>
            <a:r>
              <a:rPr lang="ru-RU" sz="3200" dirty="0" smtClean="0"/>
              <a:t> </a:t>
            </a:r>
            <a:r>
              <a:rPr lang="ru-RU" sz="3200" dirty="0" err="1" smtClean="0"/>
              <a:t>до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мик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755576" y="5373216"/>
            <a:ext cx="37216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Я </a:t>
            </a:r>
            <a:r>
              <a:rPr lang="ru-RU" sz="3200" dirty="0" err="1" smtClean="0"/>
              <a:t>вы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резал</a:t>
            </a:r>
            <a:r>
              <a:rPr lang="ru-RU" sz="3200" dirty="0" smtClean="0"/>
              <a:t>(а) </a:t>
            </a:r>
            <a:r>
              <a:rPr lang="ru-RU" sz="3200" dirty="0" err="1" smtClean="0"/>
              <a:t>до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мик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17" name="Управляющая кнопка: домой 16">
            <a:hlinkClick r:id="rId3" action="ppaction://hlinksldjump" highlightClick="1"/>
          </p:cNvPr>
          <p:cNvSpPr/>
          <p:nvPr/>
        </p:nvSpPr>
        <p:spPr>
          <a:xfrm>
            <a:off x="8028384" y="5877272"/>
            <a:ext cx="720080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1907704" y="476672"/>
            <a:ext cx="4968552" cy="3528392"/>
            <a:chOff x="899592" y="908720"/>
            <a:chExt cx="7056784" cy="5112568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899592" y="908720"/>
              <a:ext cx="7056784" cy="511256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" name="Picture 3" descr="Картинки по запросу ножницы 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2455207">
              <a:off x="5593646" y="2125302"/>
              <a:ext cx="1542066" cy="2613946"/>
            </a:xfrm>
            <a:prstGeom prst="rect">
              <a:avLst/>
            </a:prstGeom>
            <a:noFill/>
          </p:spPr>
        </p:pic>
        <p:grpSp>
          <p:nvGrpSpPr>
            <p:cNvPr id="20" name="Группа 11"/>
            <p:cNvGrpSpPr/>
            <p:nvPr/>
          </p:nvGrpSpPr>
          <p:grpSpPr>
            <a:xfrm>
              <a:off x="971600" y="1844824"/>
              <a:ext cx="3096344" cy="4104456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21" name="Равнобедренный треугольник 20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Равнобедренный треугольник 21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Равнобедренный треугольник 22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4" name="Группа 7"/>
            <p:cNvGrpSpPr/>
            <p:nvPr/>
          </p:nvGrpSpPr>
          <p:grpSpPr>
            <a:xfrm>
              <a:off x="4139952" y="3933056"/>
              <a:ext cx="1512168" cy="2016224"/>
              <a:chOff x="971600" y="3861048"/>
              <a:chExt cx="1512168" cy="2016224"/>
            </a:xfrm>
            <a:solidFill>
              <a:srgbClr val="003300"/>
            </a:solidFill>
          </p:grpSpPr>
          <p:sp>
            <p:nvSpPr>
              <p:cNvPr id="25" name="Равнобедренный треугольник 24"/>
              <p:cNvSpPr/>
              <p:nvPr/>
            </p:nvSpPr>
            <p:spPr>
              <a:xfrm>
                <a:off x="971600" y="4941168"/>
                <a:ext cx="1512168" cy="93610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Равнобедренный треугольник 25"/>
              <p:cNvSpPr/>
              <p:nvPr/>
            </p:nvSpPr>
            <p:spPr>
              <a:xfrm>
                <a:off x="971600" y="4437112"/>
                <a:ext cx="1512168" cy="792088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Равнобедренный треугольник 26"/>
              <p:cNvSpPr/>
              <p:nvPr/>
            </p:nvSpPr>
            <p:spPr>
              <a:xfrm>
                <a:off x="971600" y="3861048"/>
                <a:ext cx="1512168" cy="720080"/>
              </a:xfrm>
              <a:prstGeom prst="triangle">
                <a:avLst>
                  <a:gd name="adj" fmla="val 50000"/>
                </a:avLst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899592" y="4509120"/>
            <a:ext cx="2637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Вы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режи</a:t>
            </a:r>
            <a:r>
              <a:rPr lang="ru-RU" sz="3200" dirty="0" smtClean="0"/>
              <a:t> ёлки.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755576" y="5373216"/>
            <a:ext cx="34441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Я </a:t>
            </a:r>
            <a:r>
              <a:rPr lang="ru-RU" sz="3200" dirty="0" err="1" smtClean="0"/>
              <a:t>вы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резал</a:t>
            </a:r>
            <a:r>
              <a:rPr lang="ru-RU" sz="3200" dirty="0" smtClean="0"/>
              <a:t>(а) ёлки.</a:t>
            </a:r>
            <a:endParaRPr lang="ru-RU" sz="3200" dirty="0"/>
          </a:p>
        </p:txBody>
      </p:sp>
      <p:sp>
        <p:nvSpPr>
          <p:cNvPr id="17" name="Управляющая кнопка: домой 16">
            <a:hlinkClick r:id="rId3" action="ppaction://hlinksldjump" highlightClick="1"/>
          </p:cNvPr>
          <p:cNvSpPr/>
          <p:nvPr/>
        </p:nvSpPr>
        <p:spPr>
          <a:xfrm>
            <a:off x="8172400" y="6021288"/>
            <a:ext cx="648072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755576" y="692696"/>
            <a:ext cx="7488832" cy="2152072"/>
            <a:chOff x="318073" y="2277210"/>
            <a:chExt cx="8574407" cy="3879926"/>
          </a:xfrm>
        </p:grpSpPr>
        <p:sp>
          <p:nvSpPr>
            <p:cNvPr id="6" name="Полилиния 5"/>
            <p:cNvSpPr/>
            <p:nvPr/>
          </p:nvSpPr>
          <p:spPr>
            <a:xfrm>
              <a:off x="318073" y="4293096"/>
              <a:ext cx="8574407" cy="1864040"/>
            </a:xfrm>
            <a:custGeom>
              <a:avLst/>
              <a:gdLst>
                <a:gd name="connsiteX0" fmla="*/ 56191 w 8852172"/>
                <a:gd name="connsiteY0" fmla="*/ 565976 h 1039474"/>
                <a:gd name="connsiteX1" fmla="*/ 56191 w 8852172"/>
                <a:gd name="connsiteY1" fmla="*/ 565976 h 1039474"/>
                <a:gd name="connsiteX2" fmla="*/ 193351 w 8852172"/>
                <a:gd name="connsiteY2" fmla="*/ 413576 h 1039474"/>
                <a:gd name="connsiteX3" fmla="*/ 239071 w 8852172"/>
                <a:gd name="connsiteY3" fmla="*/ 383096 h 1039474"/>
                <a:gd name="connsiteX4" fmla="*/ 360991 w 8852172"/>
                <a:gd name="connsiteY4" fmla="*/ 276416 h 1039474"/>
                <a:gd name="connsiteX5" fmla="*/ 406711 w 8852172"/>
                <a:gd name="connsiteY5" fmla="*/ 245936 h 1039474"/>
                <a:gd name="connsiteX6" fmla="*/ 833431 w 8852172"/>
                <a:gd name="connsiteY6" fmla="*/ 261176 h 1039474"/>
                <a:gd name="connsiteX7" fmla="*/ 879151 w 8852172"/>
                <a:gd name="connsiteY7" fmla="*/ 306896 h 1039474"/>
                <a:gd name="connsiteX8" fmla="*/ 940111 w 8852172"/>
                <a:gd name="connsiteY8" fmla="*/ 352616 h 1039474"/>
                <a:gd name="connsiteX9" fmla="*/ 1031551 w 8852172"/>
                <a:gd name="connsiteY9" fmla="*/ 413576 h 1039474"/>
                <a:gd name="connsiteX10" fmla="*/ 1077271 w 8852172"/>
                <a:gd name="connsiteY10" fmla="*/ 444056 h 1039474"/>
                <a:gd name="connsiteX11" fmla="*/ 1138231 w 8852172"/>
                <a:gd name="connsiteY11" fmla="*/ 474536 h 1039474"/>
                <a:gd name="connsiteX12" fmla="*/ 1168711 w 8852172"/>
                <a:gd name="connsiteY12" fmla="*/ 520256 h 1039474"/>
                <a:gd name="connsiteX13" fmla="*/ 1336351 w 8852172"/>
                <a:gd name="connsiteY13" fmla="*/ 565976 h 1039474"/>
                <a:gd name="connsiteX14" fmla="*/ 1382071 w 8852172"/>
                <a:gd name="connsiteY14" fmla="*/ 581216 h 1039474"/>
                <a:gd name="connsiteX15" fmla="*/ 1443031 w 8852172"/>
                <a:gd name="connsiteY15" fmla="*/ 596456 h 1039474"/>
                <a:gd name="connsiteX16" fmla="*/ 1610671 w 8852172"/>
                <a:gd name="connsiteY16" fmla="*/ 565976 h 1039474"/>
                <a:gd name="connsiteX17" fmla="*/ 1702111 w 8852172"/>
                <a:gd name="connsiteY17" fmla="*/ 505016 h 1039474"/>
                <a:gd name="connsiteX18" fmla="*/ 1732591 w 8852172"/>
                <a:gd name="connsiteY18" fmla="*/ 459296 h 1039474"/>
                <a:gd name="connsiteX19" fmla="*/ 1884991 w 8852172"/>
                <a:gd name="connsiteY19" fmla="*/ 367856 h 1039474"/>
                <a:gd name="connsiteX20" fmla="*/ 1930711 w 8852172"/>
                <a:gd name="connsiteY20" fmla="*/ 322136 h 1039474"/>
                <a:gd name="connsiteX21" fmla="*/ 2067871 w 8852172"/>
                <a:gd name="connsiteY21" fmla="*/ 245936 h 1039474"/>
                <a:gd name="connsiteX22" fmla="*/ 2174551 w 8852172"/>
                <a:gd name="connsiteY22" fmla="*/ 169736 h 1039474"/>
                <a:gd name="connsiteX23" fmla="*/ 2265991 w 8852172"/>
                <a:gd name="connsiteY23" fmla="*/ 139256 h 1039474"/>
                <a:gd name="connsiteX24" fmla="*/ 2311711 w 8852172"/>
                <a:gd name="connsiteY24" fmla="*/ 124016 h 1039474"/>
                <a:gd name="connsiteX25" fmla="*/ 2357431 w 8852172"/>
                <a:gd name="connsiteY25" fmla="*/ 108776 h 1039474"/>
                <a:gd name="connsiteX26" fmla="*/ 2448871 w 8852172"/>
                <a:gd name="connsiteY26" fmla="*/ 93536 h 1039474"/>
                <a:gd name="connsiteX27" fmla="*/ 2570791 w 8852172"/>
                <a:gd name="connsiteY27" fmla="*/ 108776 h 1039474"/>
                <a:gd name="connsiteX28" fmla="*/ 2738431 w 8852172"/>
                <a:gd name="connsiteY28" fmla="*/ 200216 h 1039474"/>
                <a:gd name="connsiteX29" fmla="*/ 2829871 w 8852172"/>
                <a:gd name="connsiteY29" fmla="*/ 261176 h 1039474"/>
                <a:gd name="connsiteX30" fmla="*/ 2875591 w 8852172"/>
                <a:gd name="connsiteY30" fmla="*/ 291656 h 1039474"/>
                <a:gd name="connsiteX31" fmla="*/ 2951791 w 8852172"/>
                <a:gd name="connsiteY31" fmla="*/ 352616 h 1039474"/>
                <a:gd name="connsiteX32" fmla="*/ 2997511 w 8852172"/>
                <a:gd name="connsiteY32" fmla="*/ 398336 h 1039474"/>
                <a:gd name="connsiteX33" fmla="*/ 3043231 w 8852172"/>
                <a:gd name="connsiteY33" fmla="*/ 428816 h 1039474"/>
                <a:gd name="connsiteX34" fmla="*/ 3104191 w 8852172"/>
                <a:gd name="connsiteY34" fmla="*/ 474536 h 1039474"/>
                <a:gd name="connsiteX35" fmla="*/ 3210871 w 8852172"/>
                <a:gd name="connsiteY35" fmla="*/ 505016 h 1039474"/>
                <a:gd name="connsiteX36" fmla="*/ 3424231 w 8852172"/>
                <a:gd name="connsiteY36" fmla="*/ 520256 h 1039474"/>
                <a:gd name="connsiteX37" fmla="*/ 3515671 w 8852172"/>
                <a:gd name="connsiteY37" fmla="*/ 489776 h 1039474"/>
                <a:gd name="connsiteX38" fmla="*/ 3607111 w 8852172"/>
                <a:gd name="connsiteY38" fmla="*/ 428816 h 1039474"/>
                <a:gd name="connsiteX39" fmla="*/ 3652831 w 8852172"/>
                <a:gd name="connsiteY39" fmla="*/ 383096 h 1039474"/>
                <a:gd name="connsiteX40" fmla="*/ 3698551 w 8852172"/>
                <a:gd name="connsiteY40" fmla="*/ 352616 h 1039474"/>
                <a:gd name="connsiteX41" fmla="*/ 3744271 w 8852172"/>
                <a:gd name="connsiteY41" fmla="*/ 306896 h 1039474"/>
                <a:gd name="connsiteX42" fmla="*/ 3789991 w 8852172"/>
                <a:gd name="connsiteY42" fmla="*/ 276416 h 1039474"/>
                <a:gd name="connsiteX43" fmla="*/ 3881431 w 8852172"/>
                <a:gd name="connsiteY43" fmla="*/ 200216 h 1039474"/>
                <a:gd name="connsiteX44" fmla="*/ 3911911 w 8852172"/>
                <a:gd name="connsiteY44" fmla="*/ 154496 h 1039474"/>
                <a:gd name="connsiteX45" fmla="*/ 4049071 w 8852172"/>
                <a:gd name="connsiteY45" fmla="*/ 47816 h 1039474"/>
                <a:gd name="connsiteX46" fmla="*/ 4140511 w 8852172"/>
                <a:gd name="connsiteY46" fmla="*/ 2096 h 1039474"/>
                <a:gd name="connsiteX47" fmla="*/ 4353871 w 8852172"/>
                <a:gd name="connsiteY47" fmla="*/ 32576 h 1039474"/>
                <a:gd name="connsiteX48" fmla="*/ 4445311 w 8852172"/>
                <a:gd name="connsiteY48" fmla="*/ 63056 h 1039474"/>
                <a:gd name="connsiteX49" fmla="*/ 4567231 w 8852172"/>
                <a:gd name="connsiteY49" fmla="*/ 124016 h 1039474"/>
                <a:gd name="connsiteX50" fmla="*/ 4658671 w 8852172"/>
                <a:gd name="connsiteY50" fmla="*/ 184976 h 1039474"/>
                <a:gd name="connsiteX51" fmla="*/ 4704391 w 8852172"/>
                <a:gd name="connsiteY51" fmla="*/ 230696 h 1039474"/>
                <a:gd name="connsiteX52" fmla="*/ 4795831 w 8852172"/>
                <a:gd name="connsiteY52" fmla="*/ 291656 h 1039474"/>
                <a:gd name="connsiteX53" fmla="*/ 4841551 w 8852172"/>
                <a:gd name="connsiteY53" fmla="*/ 322136 h 1039474"/>
                <a:gd name="connsiteX54" fmla="*/ 4887271 w 8852172"/>
                <a:gd name="connsiteY54" fmla="*/ 367856 h 1039474"/>
                <a:gd name="connsiteX55" fmla="*/ 4932991 w 8852172"/>
                <a:gd name="connsiteY55" fmla="*/ 383096 h 1039474"/>
                <a:gd name="connsiteX56" fmla="*/ 4978711 w 8852172"/>
                <a:gd name="connsiteY56" fmla="*/ 413576 h 1039474"/>
                <a:gd name="connsiteX57" fmla="*/ 5024431 w 8852172"/>
                <a:gd name="connsiteY57" fmla="*/ 428816 h 1039474"/>
                <a:gd name="connsiteX58" fmla="*/ 5176831 w 8852172"/>
                <a:gd name="connsiteY58" fmla="*/ 505016 h 1039474"/>
                <a:gd name="connsiteX59" fmla="*/ 5451151 w 8852172"/>
                <a:gd name="connsiteY59" fmla="*/ 489776 h 1039474"/>
                <a:gd name="connsiteX60" fmla="*/ 5496871 w 8852172"/>
                <a:gd name="connsiteY60" fmla="*/ 474536 h 1039474"/>
                <a:gd name="connsiteX61" fmla="*/ 5588311 w 8852172"/>
                <a:gd name="connsiteY61" fmla="*/ 413576 h 1039474"/>
                <a:gd name="connsiteX62" fmla="*/ 5634031 w 8852172"/>
                <a:gd name="connsiteY62" fmla="*/ 383096 h 1039474"/>
                <a:gd name="connsiteX63" fmla="*/ 5679751 w 8852172"/>
                <a:gd name="connsiteY63" fmla="*/ 337376 h 1039474"/>
                <a:gd name="connsiteX64" fmla="*/ 5771191 w 8852172"/>
                <a:gd name="connsiteY64" fmla="*/ 276416 h 1039474"/>
                <a:gd name="connsiteX65" fmla="*/ 5908351 w 8852172"/>
                <a:gd name="connsiteY65" fmla="*/ 169736 h 1039474"/>
                <a:gd name="connsiteX66" fmla="*/ 6045511 w 8852172"/>
                <a:gd name="connsiteY66" fmla="*/ 63056 h 1039474"/>
                <a:gd name="connsiteX67" fmla="*/ 6091231 w 8852172"/>
                <a:gd name="connsiteY67" fmla="*/ 47816 h 1039474"/>
                <a:gd name="connsiteX68" fmla="*/ 6213151 w 8852172"/>
                <a:gd name="connsiteY68" fmla="*/ 2096 h 1039474"/>
                <a:gd name="connsiteX69" fmla="*/ 6533191 w 8852172"/>
                <a:gd name="connsiteY69" fmla="*/ 17336 h 1039474"/>
                <a:gd name="connsiteX70" fmla="*/ 6670351 w 8852172"/>
                <a:gd name="connsiteY70" fmla="*/ 93536 h 1039474"/>
                <a:gd name="connsiteX71" fmla="*/ 6761791 w 8852172"/>
                <a:gd name="connsiteY71" fmla="*/ 139256 h 1039474"/>
                <a:gd name="connsiteX72" fmla="*/ 6807511 w 8852172"/>
                <a:gd name="connsiteY72" fmla="*/ 154496 h 1039474"/>
                <a:gd name="connsiteX73" fmla="*/ 6853231 w 8852172"/>
                <a:gd name="connsiteY73" fmla="*/ 184976 h 1039474"/>
                <a:gd name="connsiteX74" fmla="*/ 6898951 w 8852172"/>
                <a:gd name="connsiteY74" fmla="*/ 200216 h 1039474"/>
                <a:gd name="connsiteX75" fmla="*/ 6990391 w 8852172"/>
                <a:gd name="connsiteY75" fmla="*/ 276416 h 1039474"/>
                <a:gd name="connsiteX76" fmla="*/ 7036111 w 8852172"/>
                <a:gd name="connsiteY76" fmla="*/ 291656 h 1039474"/>
                <a:gd name="connsiteX77" fmla="*/ 7081831 w 8852172"/>
                <a:gd name="connsiteY77" fmla="*/ 322136 h 1039474"/>
                <a:gd name="connsiteX78" fmla="*/ 7127551 w 8852172"/>
                <a:gd name="connsiteY78" fmla="*/ 337376 h 1039474"/>
                <a:gd name="connsiteX79" fmla="*/ 7173271 w 8852172"/>
                <a:gd name="connsiteY79" fmla="*/ 367856 h 1039474"/>
                <a:gd name="connsiteX80" fmla="*/ 7310431 w 8852172"/>
                <a:gd name="connsiteY80" fmla="*/ 428816 h 1039474"/>
                <a:gd name="connsiteX81" fmla="*/ 7539031 w 8852172"/>
                <a:gd name="connsiteY81" fmla="*/ 413576 h 1039474"/>
                <a:gd name="connsiteX82" fmla="*/ 7676191 w 8852172"/>
                <a:gd name="connsiteY82" fmla="*/ 337376 h 1039474"/>
                <a:gd name="connsiteX83" fmla="*/ 7767631 w 8852172"/>
                <a:gd name="connsiteY83" fmla="*/ 291656 h 1039474"/>
                <a:gd name="connsiteX84" fmla="*/ 7843831 w 8852172"/>
                <a:gd name="connsiteY84" fmla="*/ 230696 h 1039474"/>
                <a:gd name="connsiteX85" fmla="*/ 7935271 w 8852172"/>
                <a:gd name="connsiteY85" fmla="*/ 169736 h 1039474"/>
                <a:gd name="connsiteX86" fmla="*/ 8026711 w 8852172"/>
                <a:gd name="connsiteY86" fmla="*/ 108776 h 1039474"/>
                <a:gd name="connsiteX87" fmla="*/ 8072431 w 8852172"/>
                <a:gd name="connsiteY87" fmla="*/ 78296 h 1039474"/>
                <a:gd name="connsiteX88" fmla="*/ 8209591 w 8852172"/>
                <a:gd name="connsiteY88" fmla="*/ 17336 h 1039474"/>
                <a:gd name="connsiteX89" fmla="*/ 8407711 w 8852172"/>
                <a:gd name="connsiteY89" fmla="*/ 32576 h 1039474"/>
                <a:gd name="connsiteX90" fmla="*/ 8529631 w 8852172"/>
                <a:gd name="connsiteY90" fmla="*/ 78296 h 1039474"/>
                <a:gd name="connsiteX91" fmla="*/ 8575351 w 8852172"/>
                <a:gd name="connsiteY91" fmla="*/ 93536 h 1039474"/>
                <a:gd name="connsiteX92" fmla="*/ 8621071 w 8852172"/>
                <a:gd name="connsiteY92" fmla="*/ 139256 h 1039474"/>
                <a:gd name="connsiteX93" fmla="*/ 8666791 w 8852172"/>
                <a:gd name="connsiteY93" fmla="*/ 169736 h 1039474"/>
                <a:gd name="connsiteX94" fmla="*/ 8742991 w 8852172"/>
                <a:gd name="connsiteY94" fmla="*/ 306896 h 1039474"/>
                <a:gd name="connsiteX95" fmla="*/ 8803951 w 8852172"/>
                <a:gd name="connsiteY95" fmla="*/ 398336 h 1039474"/>
                <a:gd name="connsiteX96" fmla="*/ 8834431 w 8852172"/>
                <a:gd name="connsiteY96" fmla="*/ 489776 h 1039474"/>
                <a:gd name="connsiteX97" fmla="*/ 8819191 w 8852172"/>
                <a:gd name="connsiteY97" fmla="*/ 1007936 h 1039474"/>
                <a:gd name="connsiteX98" fmla="*/ 8727751 w 8852172"/>
                <a:gd name="connsiteY98" fmla="*/ 1038416 h 1039474"/>
                <a:gd name="connsiteX99" fmla="*/ 40951 w 8852172"/>
                <a:gd name="connsiteY99" fmla="*/ 1023176 h 1039474"/>
                <a:gd name="connsiteX100" fmla="*/ 56191 w 8852172"/>
                <a:gd name="connsiteY100" fmla="*/ 901256 h 1039474"/>
                <a:gd name="connsiteX101" fmla="*/ 71431 w 8852172"/>
                <a:gd name="connsiteY101" fmla="*/ 809816 h 1039474"/>
                <a:gd name="connsiteX102" fmla="*/ 56191 w 8852172"/>
                <a:gd name="connsiteY102" fmla="*/ 565976 h 1039474"/>
                <a:gd name="connsiteX0" fmla="*/ 56191 w 8852172"/>
                <a:gd name="connsiteY0" fmla="*/ 565976 h 1562922"/>
                <a:gd name="connsiteX1" fmla="*/ 56191 w 8852172"/>
                <a:gd name="connsiteY1" fmla="*/ 565976 h 1562922"/>
                <a:gd name="connsiteX2" fmla="*/ 193351 w 8852172"/>
                <a:gd name="connsiteY2" fmla="*/ 413576 h 1562922"/>
                <a:gd name="connsiteX3" fmla="*/ 239071 w 8852172"/>
                <a:gd name="connsiteY3" fmla="*/ 383096 h 1562922"/>
                <a:gd name="connsiteX4" fmla="*/ 360991 w 8852172"/>
                <a:gd name="connsiteY4" fmla="*/ 276416 h 1562922"/>
                <a:gd name="connsiteX5" fmla="*/ 406711 w 8852172"/>
                <a:gd name="connsiteY5" fmla="*/ 245936 h 1562922"/>
                <a:gd name="connsiteX6" fmla="*/ 833431 w 8852172"/>
                <a:gd name="connsiteY6" fmla="*/ 261176 h 1562922"/>
                <a:gd name="connsiteX7" fmla="*/ 879151 w 8852172"/>
                <a:gd name="connsiteY7" fmla="*/ 306896 h 1562922"/>
                <a:gd name="connsiteX8" fmla="*/ 940111 w 8852172"/>
                <a:gd name="connsiteY8" fmla="*/ 352616 h 1562922"/>
                <a:gd name="connsiteX9" fmla="*/ 1031551 w 8852172"/>
                <a:gd name="connsiteY9" fmla="*/ 413576 h 1562922"/>
                <a:gd name="connsiteX10" fmla="*/ 1077271 w 8852172"/>
                <a:gd name="connsiteY10" fmla="*/ 444056 h 1562922"/>
                <a:gd name="connsiteX11" fmla="*/ 1138231 w 8852172"/>
                <a:gd name="connsiteY11" fmla="*/ 474536 h 1562922"/>
                <a:gd name="connsiteX12" fmla="*/ 1168711 w 8852172"/>
                <a:gd name="connsiteY12" fmla="*/ 520256 h 1562922"/>
                <a:gd name="connsiteX13" fmla="*/ 1336351 w 8852172"/>
                <a:gd name="connsiteY13" fmla="*/ 565976 h 1562922"/>
                <a:gd name="connsiteX14" fmla="*/ 1382071 w 8852172"/>
                <a:gd name="connsiteY14" fmla="*/ 581216 h 1562922"/>
                <a:gd name="connsiteX15" fmla="*/ 1443031 w 8852172"/>
                <a:gd name="connsiteY15" fmla="*/ 596456 h 1562922"/>
                <a:gd name="connsiteX16" fmla="*/ 1610671 w 8852172"/>
                <a:gd name="connsiteY16" fmla="*/ 565976 h 1562922"/>
                <a:gd name="connsiteX17" fmla="*/ 1702111 w 8852172"/>
                <a:gd name="connsiteY17" fmla="*/ 505016 h 1562922"/>
                <a:gd name="connsiteX18" fmla="*/ 1732591 w 8852172"/>
                <a:gd name="connsiteY18" fmla="*/ 459296 h 1562922"/>
                <a:gd name="connsiteX19" fmla="*/ 1884991 w 8852172"/>
                <a:gd name="connsiteY19" fmla="*/ 367856 h 1562922"/>
                <a:gd name="connsiteX20" fmla="*/ 1930711 w 8852172"/>
                <a:gd name="connsiteY20" fmla="*/ 322136 h 1562922"/>
                <a:gd name="connsiteX21" fmla="*/ 2067871 w 8852172"/>
                <a:gd name="connsiteY21" fmla="*/ 245936 h 1562922"/>
                <a:gd name="connsiteX22" fmla="*/ 2174551 w 8852172"/>
                <a:gd name="connsiteY22" fmla="*/ 169736 h 1562922"/>
                <a:gd name="connsiteX23" fmla="*/ 2265991 w 8852172"/>
                <a:gd name="connsiteY23" fmla="*/ 139256 h 1562922"/>
                <a:gd name="connsiteX24" fmla="*/ 2311711 w 8852172"/>
                <a:gd name="connsiteY24" fmla="*/ 124016 h 1562922"/>
                <a:gd name="connsiteX25" fmla="*/ 2357431 w 8852172"/>
                <a:gd name="connsiteY25" fmla="*/ 108776 h 1562922"/>
                <a:gd name="connsiteX26" fmla="*/ 2448871 w 8852172"/>
                <a:gd name="connsiteY26" fmla="*/ 93536 h 1562922"/>
                <a:gd name="connsiteX27" fmla="*/ 2570791 w 8852172"/>
                <a:gd name="connsiteY27" fmla="*/ 108776 h 1562922"/>
                <a:gd name="connsiteX28" fmla="*/ 2738431 w 8852172"/>
                <a:gd name="connsiteY28" fmla="*/ 200216 h 1562922"/>
                <a:gd name="connsiteX29" fmla="*/ 2829871 w 8852172"/>
                <a:gd name="connsiteY29" fmla="*/ 261176 h 1562922"/>
                <a:gd name="connsiteX30" fmla="*/ 2875591 w 8852172"/>
                <a:gd name="connsiteY30" fmla="*/ 291656 h 1562922"/>
                <a:gd name="connsiteX31" fmla="*/ 2951791 w 8852172"/>
                <a:gd name="connsiteY31" fmla="*/ 352616 h 1562922"/>
                <a:gd name="connsiteX32" fmla="*/ 2997511 w 8852172"/>
                <a:gd name="connsiteY32" fmla="*/ 398336 h 1562922"/>
                <a:gd name="connsiteX33" fmla="*/ 3043231 w 8852172"/>
                <a:gd name="connsiteY33" fmla="*/ 428816 h 1562922"/>
                <a:gd name="connsiteX34" fmla="*/ 3104191 w 8852172"/>
                <a:gd name="connsiteY34" fmla="*/ 474536 h 1562922"/>
                <a:gd name="connsiteX35" fmla="*/ 3210871 w 8852172"/>
                <a:gd name="connsiteY35" fmla="*/ 505016 h 1562922"/>
                <a:gd name="connsiteX36" fmla="*/ 3424231 w 8852172"/>
                <a:gd name="connsiteY36" fmla="*/ 520256 h 1562922"/>
                <a:gd name="connsiteX37" fmla="*/ 3515671 w 8852172"/>
                <a:gd name="connsiteY37" fmla="*/ 489776 h 1562922"/>
                <a:gd name="connsiteX38" fmla="*/ 3607111 w 8852172"/>
                <a:gd name="connsiteY38" fmla="*/ 428816 h 1562922"/>
                <a:gd name="connsiteX39" fmla="*/ 3652831 w 8852172"/>
                <a:gd name="connsiteY39" fmla="*/ 383096 h 1562922"/>
                <a:gd name="connsiteX40" fmla="*/ 3698551 w 8852172"/>
                <a:gd name="connsiteY40" fmla="*/ 352616 h 1562922"/>
                <a:gd name="connsiteX41" fmla="*/ 3744271 w 8852172"/>
                <a:gd name="connsiteY41" fmla="*/ 306896 h 1562922"/>
                <a:gd name="connsiteX42" fmla="*/ 3789991 w 8852172"/>
                <a:gd name="connsiteY42" fmla="*/ 276416 h 1562922"/>
                <a:gd name="connsiteX43" fmla="*/ 3881431 w 8852172"/>
                <a:gd name="connsiteY43" fmla="*/ 200216 h 1562922"/>
                <a:gd name="connsiteX44" fmla="*/ 3911911 w 8852172"/>
                <a:gd name="connsiteY44" fmla="*/ 154496 h 1562922"/>
                <a:gd name="connsiteX45" fmla="*/ 4049071 w 8852172"/>
                <a:gd name="connsiteY45" fmla="*/ 47816 h 1562922"/>
                <a:gd name="connsiteX46" fmla="*/ 4140511 w 8852172"/>
                <a:gd name="connsiteY46" fmla="*/ 2096 h 1562922"/>
                <a:gd name="connsiteX47" fmla="*/ 4353871 w 8852172"/>
                <a:gd name="connsiteY47" fmla="*/ 32576 h 1562922"/>
                <a:gd name="connsiteX48" fmla="*/ 4445311 w 8852172"/>
                <a:gd name="connsiteY48" fmla="*/ 63056 h 1562922"/>
                <a:gd name="connsiteX49" fmla="*/ 4567231 w 8852172"/>
                <a:gd name="connsiteY49" fmla="*/ 124016 h 1562922"/>
                <a:gd name="connsiteX50" fmla="*/ 4658671 w 8852172"/>
                <a:gd name="connsiteY50" fmla="*/ 184976 h 1562922"/>
                <a:gd name="connsiteX51" fmla="*/ 4704391 w 8852172"/>
                <a:gd name="connsiteY51" fmla="*/ 230696 h 1562922"/>
                <a:gd name="connsiteX52" fmla="*/ 4795831 w 8852172"/>
                <a:gd name="connsiteY52" fmla="*/ 291656 h 1562922"/>
                <a:gd name="connsiteX53" fmla="*/ 4841551 w 8852172"/>
                <a:gd name="connsiteY53" fmla="*/ 322136 h 1562922"/>
                <a:gd name="connsiteX54" fmla="*/ 4887271 w 8852172"/>
                <a:gd name="connsiteY54" fmla="*/ 367856 h 1562922"/>
                <a:gd name="connsiteX55" fmla="*/ 4932991 w 8852172"/>
                <a:gd name="connsiteY55" fmla="*/ 383096 h 1562922"/>
                <a:gd name="connsiteX56" fmla="*/ 4978711 w 8852172"/>
                <a:gd name="connsiteY56" fmla="*/ 413576 h 1562922"/>
                <a:gd name="connsiteX57" fmla="*/ 5024431 w 8852172"/>
                <a:gd name="connsiteY57" fmla="*/ 428816 h 1562922"/>
                <a:gd name="connsiteX58" fmla="*/ 5176831 w 8852172"/>
                <a:gd name="connsiteY58" fmla="*/ 505016 h 1562922"/>
                <a:gd name="connsiteX59" fmla="*/ 5451151 w 8852172"/>
                <a:gd name="connsiteY59" fmla="*/ 489776 h 1562922"/>
                <a:gd name="connsiteX60" fmla="*/ 5496871 w 8852172"/>
                <a:gd name="connsiteY60" fmla="*/ 474536 h 1562922"/>
                <a:gd name="connsiteX61" fmla="*/ 5588311 w 8852172"/>
                <a:gd name="connsiteY61" fmla="*/ 413576 h 1562922"/>
                <a:gd name="connsiteX62" fmla="*/ 5634031 w 8852172"/>
                <a:gd name="connsiteY62" fmla="*/ 383096 h 1562922"/>
                <a:gd name="connsiteX63" fmla="*/ 5679751 w 8852172"/>
                <a:gd name="connsiteY63" fmla="*/ 337376 h 1562922"/>
                <a:gd name="connsiteX64" fmla="*/ 5771191 w 8852172"/>
                <a:gd name="connsiteY64" fmla="*/ 276416 h 1562922"/>
                <a:gd name="connsiteX65" fmla="*/ 5908351 w 8852172"/>
                <a:gd name="connsiteY65" fmla="*/ 169736 h 1562922"/>
                <a:gd name="connsiteX66" fmla="*/ 6045511 w 8852172"/>
                <a:gd name="connsiteY66" fmla="*/ 63056 h 1562922"/>
                <a:gd name="connsiteX67" fmla="*/ 6091231 w 8852172"/>
                <a:gd name="connsiteY67" fmla="*/ 47816 h 1562922"/>
                <a:gd name="connsiteX68" fmla="*/ 6213151 w 8852172"/>
                <a:gd name="connsiteY68" fmla="*/ 2096 h 1562922"/>
                <a:gd name="connsiteX69" fmla="*/ 6533191 w 8852172"/>
                <a:gd name="connsiteY69" fmla="*/ 17336 h 1562922"/>
                <a:gd name="connsiteX70" fmla="*/ 6670351 w 8852172"/>
                <a:gd name="connsiteY70" fmla="*/ 93536 h 1562922"/>
                <a:gd name="connsiteX71" fmla="*/ 6761791 w 8852172"/>
                <a:gd name="connsiteY71" fmla="*/ 139256 h 1562922"/>
                <a:gd name="connsiteX72" fmla="*/ 6807511 w 8852172"/>
                <a:gd name="connsiteY72" fmla="*/ 154496 h 1562922"/>
                <a:gd name="connsiteX73" fmla="*/ 6853231 w 8852172"/>
                <a:gd name="connsiteY73" fmla="*/ 184976 h 1562922"/>
                <a:gd name="connsiteX74" fmla="*/ 6898951 w 8852172"/>
                <a:gd name="connsiteY74" fmla="*/ 200216 h 1562922"/>
                <a:gd name="connsiteX75" fmla="*/ 6990391 w 8852172"/>
                <a:gd name="connsiteY75" fmla="*/ 276416 h 1562922"/>
                <a:gd name="connsiteX76" fmla="*/ 7036111 w 8852172"/>
                <a:gd name="connsiteY76" fmla="*/ 291656 h 1562922"/>
                <a:gd name="connsiteX77" fmla="*/ 7081831 w 8852172"/>
                <a:gd name="connsiteY77" fmla="*/ 322136 h 1562922"/>
                <a:gd name="connsiteX78" fmla="*/ 7127551 w 8852172"/>
                <a:gd name="connsiteY78" fmla="*/ 337376 h 1562922"/>
                <a:gd name="connsiteX79" fmla="*/ 7173271 w 8852172"/>
                <a:gd name="connsiteY79" fmla="*/ 367856 h 1562922"/>
                <a:gd name="connsiteX80" fmla="*/ 7310431 w 8852172"/>
                <a:gd name="connsiteY80" fmla="*/ 428816 h 1562922"/>
                <a:gd name="connsiteX81" fmla="*/ 7539031 w 8852172"/>
                <a:gd name="connsiteY81" fmla="*/ 413576 h 1562922"/>
                <a:gd name="connsiteX82" fmla="*/ 7676191 w 8852172"/>
                <a:gd name="connsiteY82" fmla="*/ 337376 h 1562922"/>
                <a:gd name="connsiteX83" fmla="*/ 7767631 w 8852172"/>
                <a:gd name="connsiteY83" fmla="*/ 291656 h 1562922"/>
                <a:gd name="connsiteX84" fmla="*/ 7843831 w 8852172"/>
                <a:gd name="connsiteY84" fmla="*/ 230696 h 1562922"/>
                <a:gd name="connsiteX85" fmla="*/ 7935271 w 8852172"/>
                <a:gd name="connsiteY85" fmla="*/ 169736 h 1562922"/>
                <a:gd name="connsiteX86" fmla="*/ 8026711 w 8852172"/>
                <a:gd name="connsiteY86" fmla="*/ 108776 h 1562922"/>
                <a:gd name="connsiteX87" fmla="*/ 8072431 w 8852172"/>
                <a:gd name="connsiteY87" fmla="*/ 78296 h 1562922"/>
                <a:gd name="connsiteX88" fmla="*/ 8209591 w 8852172"/>
                <a:gd name="connsiteY88" fmla="*/ 17336 h 1562922"/>
                <a:gd name="connsiteX89" fmla="*/ 8407711 w 8852172"/>
                <a:gd name="connsiteY89" fmla="*/ 32576 h 1562922"/>
                <a:gd name="connsiteX90" fmla="*/ 8529631 w 8852172"/>
                <a:gd name="connsiteY90" fmla="*/ 78296 h 1562922"/>
                <a:gd name="connsiteX91" fmla="*/ 8575351 w 8852172"/>
                <a:gd name="connsiteY91" fmla="*/ 93536 h 1562922"/>
                <a:gd name="connsiteX92" fmla="*/ 8621071 w 8852172"/>
                <a:gd name="connsiteY92" fmla="*/ 139256 h 1562922"/>
                <a:gd name="connsiteX93" fmla="*/ 8666791 w 8852172"/>
                <a:gd name="connsiteY93" fmla="*/ 169736 h 1562922"/>
                <a:gd name="connsiteX94" fmla="*/ 8742991 w 8852172"/>
                <a:gd name="connsiteY94" fmla="*/ 306896 h 1562922"/>
                <a:gd name="connsiteX95" fmla="*/ 8803951 w 8852172"/>
                <a:gd name="connsiteY95" fmla="*/ 398336 h 1562922"/>
                <a:gd name="connsiteX96" fmla="*/ 8834431 w 8852172"/>
                <a:gd name="connsiteY96" fmla="*/ 489776 h 1562922"/>
                <a:gd name="connsiteX97" fmla="*/ 8819191 w 8852172"/>
                <a:gd name="connsiteY97" fmla="*/ 1007936 h 1562922"/>
                <a:gd name="connsiteX98" fmla="*/ 8724263 w 8852172"/>
                <a:gd name="connsiteY98" fmla="*/ 1562922 h 1562922"/>
                <a:gd name="connsiteX99" fmla="*/ 40951 w 8852172"/>
                <a:gd name="connsiteY99" fmla="*/ 1023176 h 1562922"/>
                <a:gd name="connsiteX100" fmla="*/ 56191 w 8852172"/>
                <a:gd name="connsiteY100" fmla="*/ 901256 h 1562922"/>
                <a:gd name="connsiteX101" fmla="*/ 71431 w 8852172"/>
                <a:gd name="connsiteY101" fmla="*/ 809816 h 1562922"/>
                <a:gd name="connsiteX102" fmla="*/ 56191 w 8852172"/>
                <a:gd name="connsiteY102" fmla="*/ 565976 h 1562922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562922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693784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9005439"/>
                <a:gd name="connsiteY0" fmla="*/ 565976 h 1693784"/>
                <a:gd name="connsiteX1" fmla="*/ 193351 w 9005439"/>
                <a:gd name="connsiteY1" fmla="*/ 565976 h 1693784"/>
                <a:gd name="connsiteX2" fmla="*/ 330511 w 9005439"/>
                <a:gd name="connsiteY2" fmla="*/ 413576 h 1693784"/>
                <a:gd name="connsiteX3" fmla="*/ 376231 w 9005439"/>
                <a:gd name="connsiteY3" fmla="*/ 383096 h 1693784"/>
                <a:gd name="connsiteX4" fmla="*/ 498151 w 9005439"/>
                <a:gd name="connsiteY4" fmla="*/ 276416 h 1693784"/>
                <a:gd name="connsiteX5" fmla="*/ 543871 w 9005439"/>
                <a:gd name="connsiteY5" fmla="*/ 245936 h 1693784"/>
                <a:gd name="connsiteX6" fmla="*/ 970591 w 9005439"/>
                <a:gd name="connsiteY6" fmla="*/ 261176 h 1693784"/>
                <a:gd name="connsiteX7" fmla="*/ 1016311 w 9005439"/>
                <a:gd name="connsiteY7" fmla="*/ 306896 h 1693784"/>
                <a:gd name="connsiteX8" fmla="*/ 1077271 w 9005439"/>
                <a:gd name="connsiteY8" fmla="*/ 352616 h 1693784"/>
                <a:gd name="connsiteX9" fmla="*/ 1168711 w 9005439"/>
                <a:gd name="connsiteY9" fmla="*/ 413576 h 1693784"/>
                <a:gd name="connsiteX10" fmla="*/ 1214431 w 9005439"/>
                <a:gd name="connsiteY10" fmla="*/ 444056 h 1693784"/>
                <a:gd name="connsiteX11" fmla="*/ 1275391 w 9005439"/>
                <a:gd name="connsiteY11" fmla="*/ 474536 h 1693784"/>
                <a:gd name="connsiteX12" fmla="*/ 1305871 w 9005439"/>
                <a:gd name="connsiteY12" fmla="*/ 520256 h 1693784"/>
                <a:gd name="connsiteX13" fmla="*/ 1473511 w 9005439"/>
                <a:gd name="connsiteY13" fmla="*/ 565976 h 1693784"/>
                <a:gd name="connsiteX14" fmla="*/ 1519231 w 9005439"/>
                <a:gd name="connsiteY14" fmla="*/ 581216 h 1693784"/>
                <a:gd name="connsiteX15" fmla="*/ 1580191 w 9005439"/>
                <a:gd name="connsiteY15" fmla="*/ 596456 h 1693784"/>
                <a:gd name="connsiteX16" fmla="*/ 1747831 w 9005439"/>
                <a:gd name="connsiteY16" fmla="*/ 565976 h 1693784"/>
                <a:gd name="connsiteX17" fmla="*/ 1839271 w 9005439"/>
                <a:gd name="connsiteY17" fmla="*/ 505016 h 1693784"/>
                <a:gd name="connsiteX18" fmla="*/ 1869751 w 9005439"/>
                <a:gd name="connsiteY18" fmla="*/ 459296 h 1693784"/>
                <a:gd name="connsiteX19" fmla="*/ 2022151 w 9005439"/>
                <a:gd name="connsiteY19" fmla="*/ 367856 h 1693784"/>
                <a:gd name="connsiteX20" fmla="*/ 2067871 w 9005439"/>
                <a:gd name="connsiteY20" fmla="*/ 322136 h 1693784"/>
                <a:gd name="connsiteX21" fmla="*/ 2205031 w 9005439"/>
                <a:gd name="connsiteY21" fmla="*/ 245936 h 1693784"/>
                <a:gd name="connsiteX22" fmla="*/ 2311711 w 9005439"/>
                <a:gd name="connsiteY22" fmla="*/ 169736 h 1693784"/>
                <a:gd name="connsiteX23" fmla="*/ 2403151 w 9005439"/>
                <a:gd name="connsiteY23" fmla="*/ 139256 h 1693784"/>
                <a:gd name="connsiteX24" fmla="*/ 2448871 w 9005439"/>
                <a:gd name="connsiteY24" fmla="*/ 124016 h 1693784"/>
                <a:gd name="connsiteX25" fmla="*/ 2494591 w 9005439"/>
                <a:gd name="connsiteY25" fmla="*/ 108776 h 1693784"/>
                <a:gd name="connsiteX26" fmla="*/ 2586031 w 9005439"/>
                <a:gd name="connsiteY26" fmla="*/ 93536 h 1693784"/>
                <a:gd name="connsiteX27" fmla="*/ 2707951 w 9005439"/>
                <a:gd name="connsiteY27" fmla="*/ 108776 h 1693784"/>
                <a:gd name="connsiteX28" fmla="*/ 2875591 w 9005439"/>
                <a:gd name="connsiteY28" fmla="*/ 200216 h 1693784"/>
                <a:gd name="connsiteX29" fmla="*/ 2967031 w 9005439"/>
                <a:gd name="connsiteY29" fmla="*/ 261176 h 1693784"/>
                <a:gd name="connsiteX30" fmla="*/ 3012751 w 9005439"/>
                <a:gd name="connsiteY30" fmla="*/ 291656 h 1693784"/>
                <a:gd name="connsiteX31" fmla="*/ 3088951 w 9005439"/>
                <a:gd name="connsiteY31" fmla="*/ 352616 h 1693784"/>
                <a:gd name="connsiteX32" fmla="*/ 3134671 w 9005439"/>
                <a:gd name="connsiteY32" fmla="*/ 398336 h 1693784"/>
                <a:gd name="connsiteX33" fmla="*/ 3180391 w 9005439"/>
                <a:gd name="connsiteY33" fmla="*/ 428816 h 1693784"/>
                <a:gd name="connsiteX34" fmla="*/ 3241351 w 9005439"/>
                <a:gd name="connsiteY34" fmla="*/ 474536 h 1693784"/>
                <a:gd name="connsiteX35" fmla="*/ 3348031 w 9005439"/>
                <a:gd name="connsiteY35" fmla="*/ 505016 h 1693784"/>
                <a:gd name="connsiteX36" fmla="*/ 3561391 w 9005439"/>
                <a:gd name="connsiteY36" fmla="*/ 520256 h 1693784"/>
                <a:gd name="connsiteX37" fmla="*/ 3652831 w 9005439"/>
                <a:gd name="connsiteY37" fmla="*/ 489776 h 1693784"/>
                <a:gd name="connsiteX38" fmla="*/ 3744271 w 9005439"/>
                <a:gd name="connsiteY38" fmla="*/ 428816 h 1693784"/>
                <a:gd name="connsiteX39" fmla="*/ 3789991 w 9005439"/>
                <a:gd name="connsiteY39" fmla="*/ 383096 h 1693784"/>
                <a:gd name="connsiteX40" fmla="*/ 3835711 w 9005439"/>
                <a:gd name="connsiteY40" fmla="*/ 352616 h 1693784"/>
                <a:gd name="connsiteX41" fmla="*/ 3881431 w 9005439"/>
                <a:gd name="connsiteY41" fmla="*/ 306896 h 1693784"/>
                <a:gd name="connsiteX42" fmla="*/ 3927151 w 9005439"/>
                <a:gd name="connsiteY42" fmla="*/ 276416 h 1693784"/>
                <a:gd name="connsiteX43" fmla="*/ 4018591 w 9005439"/>
                <a:gd name="connsiteY43" fmla="*/ 200216 h 1693784"/>
                <a:gd name="connsiteX44" fmla="*/ 4049071 w 9005439"/>
                <a:gd name="connsiteY44" fmla="*/ 154496 h 1693784"/>
                <a:gd name="connsiteX45" fmla="*/ 4186231 w 9005439"/>
                <a:gd name="connsiteY45" fmla="*/ 47816 h 1693784"/>
                <a:gd name="connsiteX46" fmla="*/ 4277671 w 9005439"/>
                <a:gd name="connsiteY46" fmla="*/ 2096 h 1693784"/>
                <a:gd name="connsiteX47" fmla="*/ 4491031 w 9005439"/>
                <a:gd name="connsiteY47" fmla="*/ 32576 h 1693784"/>
                <a:gd name="connsiteX48" fmla="*/ 4582471 w 9005439"/>
                <a:gd name="connsiteY48" fmla="*/ 63056 h 1693784"/>
                <a:gd name="connsiteX49" fmla="*/ 4704391 w 9005439"/>
                <a:gd name="connsiteY49" fmla="*/ 124016 h 1693784"/>
                <a:gd name="connsiteX50" fmla="*/ 4795831 w 9005439"/>
                <a:gd name="connsiteY50" fmla="*/ 184976 h 1693784"/>
                <a:gd name="connsiteX51" fmla="*/ 4841551 w 9005439"/>
                <a:gd name="connsiteY51" fmla="*/ 230696 h 1693784"/>
                <a:gd name="connsiteX52" fmla="*/ 4932991 w 9005439"/>
                <a:gd name="connsiteY52" fmla="*/ 291656 h 1693784"/>
                <a:gd name="connsiteX53" fmla="*/ 4978711 w 9005439"/>
                <a:gd name="connsiteY53" fmla="*/ 322136 h 1693784"/>
                <a:gd name="connsiteX54" fmla="*/ 5024431 w 9005439"/>
                <a:gd name="connsiteY54" fmla="*/ 367856 h 1693784"/>
                <a:gd name="connsiteX55" fmla="*/ 5070151 w 9005439"/>
                <a:gd name="connsiteY55" fmla="*/ 383096 h 1693784"/>
                <a:gd name="connsiteX56" fmla="*/ 5115871 w 9005439"/>
                <a:gd name="connsiteY56" fmla="*/ 413576 h 1693784"/>
                <a:gd name="connsiteX57" fmla="*/ 5161591 w 9005439"/>
                <a:gd name="connsiteY57" fmla="*/ 428816 h 1693784"/>
                <a:gd name="connsiteX58" fmla="*/ 5313991 w 9005439"/>
                <a:gd name="connsiteY58" fmla="*/ 505016 h 1693784"/>
                <a:gd name="connsiteX59" fmla="*/ 5588311 w 9005439"/>
                <a:gd name="connsiteY59" fmla="*/ 489776 h 1693784"/>
                <a:gd name="connsiteX60" fmla="*/ 5634031 w 9005439"/>
                <a:gd name="connsiteY60" fmla="*/ 474536 h 1693784"/>
                <a:gd name="connsiteX61" fmla="*/ 5725471 w 9005439"/>
                <a:gd name="connsiteY61" fmla="*/ 413576 h 1693784"/>
                <a:gd name="connsiteX62" fmla="*/ 5771191 w 9005439"/>
                <a:gd name="connsiteY62" fmla="*/ 383096 h 1693784"/>
                <a:gd name="connsiteX63" fmla="*/ 5816911 w 9005439"/>
                <a:gd name="connsiteY63" fmla="*/ 337376 h 1693784"/>
                <a:gd name="connsiteX64" fmla="*/ 5908351 w 9005439"/>
                <a:gd name="connsiteY64" fmla="*/ 276416 h 1693784"/>
                <a:gd name="connsiteX65" fmla="*/ 6045511 w 9005439"/>
                <a:gd name="connsiteY65" fmla="*/ 169736 h 1693784"/>
                <a:gd name="connsiteX66" fmla="*/ 6182671 w 9005439"/>
                <a:gd name="connsiteY66" fmla="*/ 63056 h 1693784"/>
                <a:gd name="connsiteX67" fmla="*/ 6228391 w 9005439"/>
                <a:gd name="connsiteY67" fmla="*/ 47816 h 1693784"/>
                <a:gd name="connsiteX68" fmla="*/ 6350311 w 9005439"/>
                <a:gd name="connsiteY68" fmla="*/ 2096 h 1693784"/>
                <a:gd name="connsiteX69" fmla="*/ 6670351 w 9005439"/>
                <a:gd name="connsiteY69" fmla="*/ 17336 h 1693784"/>
                <a:gd name="connsiteX70" fmla="*/ 6807511 w 9005439"/>
                <a:gd name="connsiteY70" fmla="*/ 93536 h 1693784"/>
                <a:gd name="connsiteX71" fmla="*/ 6898951 w 9005439"/>
                <a:gd name="connsiteY71" fmla="*/ 139256 h 1693784"/>
                <a:gd name="connsiteX72" fmla="*/ 6944671 w 9005439"/>
                <a:gd name="connsiteY72" fmla="*/ 154496 h 1693784"/>
                <a:gd name="connsiteX73" fmla="*/ 6990391 w 9005439"/>
                <a:gd name="connsiteY73" fmla="*/ 184976 h 1693784"/>
                <a:gd name="connsiteX74" fmla="*/ 7036111 w 9005439"/>
                <a:gd name="connsiteY74" fmla="*/ 200216 h 1693784"/>
                <a:gd name="connsiteX75" fmla="*/ 7127551 w 9005439"/>
                <a:gd name="connsiteY75" fmla="*/ 276416 h 1693784"/>
                <a:gd name="connsiteX76" fmla="*/ 7173271 w 9005439"/>
                <a:gd name="connsiteY76" fmla="*/ 291656 h 1693784"/>
                <a:gd name="connsiteX77" fmla="*/ 7218991 w 9005439"/>
                <a:gd name="connsiteY77" fmla="*/ 322136 h 1693784"/>
                <a:gd name="connsiteX78" fmla="*/ 7264711 w 9005439"/>
                <a:gd name="connsiteY78" fmla="*/ 337376 h 1693784"/>
                <a:gd name="connsiteX79" fmla="*/ 7310431 w 9005439"/>
                <a:gd name="connsiteY79" fmla="*/ 367856 h 1693784"/>
                <a:gd name="connsiteX80" fmla="*/ 7447591 w 9005439"/>
                <a:gd name="connsiteY80" fmla="*/ 428816 h 1693784"/>
                <a:gd name="connsiteX81" fmla="*/ 7676191 w 9005439"/>
                <a:gd name="connsiteY81" fmla="*/ 413576 h 1693784"/>
                <a:gd name="connsiteX82" fmla="*/ 7813351 w 9005439"/>
                <a:gd name="connsiteY82" fmla="*/ 337376 h 1693784"/>
                <a:gd name="connsiteX83" fmla="*/ 7904791 w 9005439"/>
                <a:gd name="connsiteY83" fmla="*/ 291656 h 1693784"/>
                <a:gd name="connsiteX84" fmla="*/ 7980991 w 9005439"/>
                <a:gd name="connsiteY84" fmla="*/ 230696 h 1693784"/>
                <a:gd name="connsiteX85" fmla="*/ 8072431 w 9005439"/>
                <a:gd name="connsiteY85" fmla="*/ 169736 h 1693784"/>
                <a:gd name="connsiteX86" fmla="*/ 8163871 w 9005439"/>
                <a:gd name="connsiteY86" fmla="*/ 108776 h 1693784"/>
                <a:gd name="connsiteX87" fmla="*/ 8209591 w 9005439"/>
                <a:gd name="connsiteY87" fmla="*/ 78296 h 1693784"/>
                <a:gd name="connsiteX88" fmla="*/ 8346751 w 9005439"/>
                <a:gd name="connsiteY88" fmla="*/ 17336 h 1693784"/>
                <a:gd name="connsiteX89" fmla="*/ 8544871 w 9005439"/>
                <a:gd name="connsiteY89" fmla="*/ 32576 h 1693784"/>
                <a:gd name="connsiteX90" fmla="*/ 8666791 w 9005439"/>
                <a:gd name="connsiteY90" fmla="*/ 78296 h 1693784"/>
                <a:gd name="connsiteX91" fmla="*/ 8712511 w 9005439"/>
                <a:gd name="connsiteY91" fmla="*/ 93536 h 1693784"/>
                <a:gd name="connsiteX92" fmla="*/ 8758231 w 9005439"/>
                <a:gd name="connsiteY92" fmla="*/ 139256 h 1693784"/>
                <a:gd name="connsiteX93" fmla="*/ 8803951 w 9005439"/>
                <a:gd name="connsiteY93" fmla="*/ 169736 h 1693784"/>
                <a:gd name="connsiteX94" fmla="*/ 8880151 w 9005439"/>
                <a:gd name="connsiteY94" fmla="*/ 306896 h 1693784"/>
                <a:gd name="connsiteX95" fmla="*/ 8941111 w 9005439"/>
                <a:gd name="connsiteY95" fmla="*/ 398336 h 1693784"/>
                <a:gd name="connsiteX96" fmla="*/ 8971591 w 9005439"/>
                <a:gd name="connsiteY96" fmla="*/ 489776 h 1693784"/>
                <a:gd name="connsiteX97" fmla="*/ 8956351 w 9005439"/>
                <a:gd name="connsiteY97" fmla="*/ 1007936 h 1693784"/>
                <a:gd name="connsiteX98" fmla="*/ 9005439 w 9005439"/>
                <a:gd name="connsiteY98" fmla="*/ 1693784 h 1693784"/>
                <a:gd name="connsiteX99" fmla="*/ 40951 w 9005439"/>
                <a:gd name="connsiteY99" fmla="*/ 1693784 h 1693784"/>
                <a:gd name="connsiteX100" fmla="*/ 193351 w 9005439"/>
                <a:gd name="connsiteY100" fmla="*/ 901256 h 1693784"/>
                <a:gd name="connsiteX101" fmla="*/ 208591 w 9005439"/>
                <a:gd name="connsiteY101" fmla="*/ 809816 h 1693784"/>
                <a:gd name="connsiteX102" fmla="*/ 193351 w 9005439"/>
                <a:gd name="connsiteY102" fmla="*/ 565976 h 1693784"/>
                <a:gd name="connsiteX0" fmla="*/ 13839 w 8825927"/>
                <a:gd name="connsiteY0" fmla="*/ 565976 h 1693784"/>
                <a:gd name="connsiteX1" fmla="*/ 13839 w 8825927"/>
                <a:gd name="connsiteY1" fmla="*/ 565976 h 1693784"/>
                <a:gd name="connsiteX2" fmla="*/ 150999 w 8825927"/>
                <a:gd name="connsiteY2" fmla="*/ 413576 h 1693784"/>
                <a:gd name="connsiteX3" fmla="*/ 196719 w 8825927"/>
                <a:gd name="connsiteY3" fmla="*/ 383096 h 1693784"/>
                <a:gd name="connsiteX4" fmla="*/ 318639 w 8825927"/>
                <a:gd name="connsiteY4" fmla="*/ 276416 h 1693784"/>
                <a:gd name="connsiteX5" fmla="*/ 364359 w 8825927"/>
                <a:gd name="connsiteY5" fmla="*/ 245936 h 1693784"/>
                <a:gd name="connsiteX6" fmla="*/ 791079 w 8825927"/>
                <a:gd name="connsiteY6" fmla="*/ 261176 h 1693784"/>
                <a:gd name="connsiteX7" fmla="*/ 836799 w 8825927"/>
                <a:gd name="connsiteY7" fmla="*/ 306896 h 1693784"/>
                <a:gd name="connsiteX8" fmla="*/ 897759 w 8825927"/>
                <a:gd name="connsiteY8" fmla="*/ 352616 h 1693784"/>
                <a:gd name="connsiteX9" fmla="*/ 989199 w 8825927"/>
                <a:gd name="connsiteY9" fmla="*/ 413576 h 1693784"/>
                <a:gd name="connsiteX10" fmla="*/ 1034919 w 8825927"/>
                <a:gd name="connsiteY10" fmla="*/ 444056 h 1693784"/>
                <a:gd name="connsiteX11" fmla="*/ 1095879 w 8825927"/>
                <a:gd name="connsiteY11" fmla="*/ 474536 h 1693784"/>
                <a:gd name="connsiteX12" fmla="*/ 1126359 w 8825927"/>
                <a:gd name="connsiteY12" fmla="*/ 520256 h 1693784"/>
                <a:gd name="connsiteX13" fmla="*/ 1293999 w 8825927"/>
                <a:gd name="connsiteY13" fmla="*/ 565976 h 1693784"/>
                <a:gd name="connsiteX14" fmla="*/ 1339719 w 8825927"/>
                <a:gd name="connsiteY14" fmla="*/ 581216 h 1693784"/>
                <a:gd name="connsiteX15" fmla="*/ 1400679 w 8825927"/>
                <a:gd name="connsiteY15" fmla="*/ 596456 h 1693784"/>
                <a:gd name="connsiteX16" fmla="*/ 1568319 w 8825927"/>
                <a:gd name="connsiteY16" fmla="*/ 565976 h 1693784"/>
                <a:gd name="connsiteX17" fmla="*/ 1659759 w 8825927"/>
                <a:gd name="connsiteY17" fmla="*/ 505016 h 1693784"/>
                <a:gd name="connsiteX18" fmla="*/ 1690239 w 8825927"/>
                <a:gd name="connsiteY18" fmla="*/ 459296 h 1693784"/>
                <a:gd name="connsiteX19" fmla="*/ 1842639 w 8825927"/>
                <a:gd name="connsiteY19" fmla="*/ 367856 h 1693784"/>
                <a:gd name="connsiteX20" fmla="*/ 1888359 w 8825927"/>
                <a:gd name="connsiteY20" fmla="*/ 322136 h 1693784"/>
                <a:gd name="connsiteX21" fmla="*/ 2025519 w 8825927"/>
                <a:gd name="connsiteY21" fmla="*/ 245936 h 1693784"/>
                <a:gd name="connsiteX22" fmla="*/ 2132199 w 8825927"/>
                <a:gd name="connsiteY22" fmla="*/ 169736 h 1693784"/>
                <a:gd name="connsiteX23" fmla="*/ 2223639 w 8825927"/>
                <a:gd name="connsiteY23" fmla="*/ 139256 h 1693784"/>
                <a:gd name="connsiteX24" fmla="*/ 2269359 w 8825927"/>
                <a:gd name="connsiteY24" fmla="*/ 124016 h 1693784"/>
                <a:gd name="connsiteX25" fmla="*/ 2315079 w 8825927"/>
                <a:gd name="connsiteY25" fmla="*/ 108776 h 1693784"/>
                <a:gd name="connsiteX26" fmla="*/ 2406519 w 8825927"/>
                <a:gd name="connsiteY26" fmla="*/ 93536 h 1693784"/>
                <a:gd name="connsiteX27" fmla="*/ 2528439 w 8825927"/>
                <a:gd name="connsiteY27" fmla="*/ 108776 h 1693784"/>
                <a:gd name="connsiteX28" fmla="*/ 2696079 w 8825927"/>
                <a:gd name="connsiteY28" fmla="*/ 200216 h 1693784"/>
                <a:gd name="connsiteX29" fmla="*/ 2787519 w 8825927"/>
                <a:gd name="connsiteY29" fmla="*/ 261176 h 1693784"/>
                <a:gd name="connsiteX30" fmla="*/ 2833239 w 8825927"/>
                <a:gd name="connsiteY30" fmla="*/ 291656 h 1693784"/>
                <a:gd name="connsiteX31" fmla="*/ 2909439 w 8825927"/>
                <a:gd name="connsiteY31" fmla="*/ 352616 h 1693784"/>
                <a:gd name="connsiteX32" fmla="*/ 2955159 w 8825927"/>
                <a:gd name="connsiteY32" fmla="*/ 398336 h 1693784"/>
                <a:gd name="connsiteX33" fmla="*/ 3000879 w 8825927"/>
                <a:gd name="connsiteY33" fmla="*/ 428816 h 1693784"/>
                <a:gd name="connsiteX34" fmla="*/ 3061839 w 8825927"/>
                <a:gd name="connsiteY34" fmla="*/ 474536 h 1693784"/>
                <a:gd name="connsiteX35" fmla="*/ 3168519 w 8825927"/>
                <a:gd name="connsiteY35" fmla="*/ 505016 h 1693784"/>
                <a:gd name="connsiteX36" fmla="*/ 3381879 w 8825927"/>
                <a:gd name="connsiteY36" fmla="*/ 520256 h 1693784"/>
                <a:gd name="connsiteX37" fmla="*/ 3473319 w 8825927"/>
                <a:gd name="connsiteY37" fmla="*/ 489776 h 1693784"/>
                <a:gd name="connsiteX38" fmla="*/ 3564759 w 8825927"/>
                <a:gd name="connsiteY38" fmla="*/ 428816 h 1693784"/>
                <a:gd name="connsiteX39" fmla="*/ 3610479 w 8825927"/>
                <a:gd name="connsiteY39" fmla="*/ 383096 h 1693784"/>
                <a:gd name="connsiteX40" fmla="*/ 3656199 w 8825927"/>
                <a:gd name="connsiteY40" fmla="*/ 352616 h 1693784"/>
                <a:gd name="connsiteX41" fmla="*/ 3701919 w 8825927"/>
                <a:gd name="connsiteY41" fmla="*/ 306896 h 1693784"/>
                <a:gd name="connsiteX42" fmla="*/ 3747639 w 8825927"/>
                <a:gd name="connsiteY42" fmla="*/ 276416 h 1693784"/>
                <a:gd name="connsiteX43" fmla="*/ 3839079 w 8825927"/>
                <a:gd name="connsiteY43" fmla="*/ 200216 h 1693784"/>
                <a:gd name="connsiteX44" fmla="*/ 3869559 w 8825927"/>
                <a:gd name="connsiteY44" fmla="*/ 154496 h 1693784"/>
                <a:gd name="connsiteX45" fmla="*/ 4006719 w 8825927"/>
                <a:gd name="connsiteY45" fmla="*/ 47816 h 1693784"/>
                <a:gd name="connsiteX46" fmla="*/ 4098159 w 8825927"/>
                <a:gd name="connsiteY46" fmla="*/ 2096 h 1693784"/>
                <a:gd name="connsiteX47" fmla="*/ 4311519 w 8825927"/>
                <a:gd name="connsiteY47" fmla="*/ 32576 h 1693784"/>
                <a:gd name="connsiteX48" fmla="*/ 4402959 w 8825927"/>
                <a:gd name="connsiteY48" fmla="*/ 63056 h 1693784"/>
                <a:gd name="connsiteX49" fmla="*/ 4524879 w 8825927"/>
                <a:gd name="connsiteY49" fmla="*/ 124016 h 1693784"/>
                <a:gd name="connsiteX50" fmla="*/ 4616319 w 8825927"/>
                <a:gd name="connsiteY50" fmla="*/ 184976 h 1693784"/>
                <a:gd name="connsiteX51" fmla="*/ 4662039 w 8825927"/>
                <a:gd name="connsiteY51" fmla="*/ 230696 h 1693784"/>
                <a:gd name="connsiteX52" fmla="*/ 4753479 w 8825927"/>
                <a:gd name="connsiteY52" fmla="*/ 291656 h 1693784"/>
                <a:gd name="connsiteX53" fmla="*/ 4799199 w 8825927"/>
                <a:gd name="connsiteY53" fmla="*/ 322136 h 1693784"/>
                <a:gd name="connsiteX54" fmla="*/ 4844919 w 8825927"/>
                <a:gd name="connsiteY54" fmla="*/ 367856 h 1693784"/>
                <a:gd name="connsiteX55" fmla="*/ 4890639 w 8825927"/>
                <a:gd name="connsiteY55" fmla="*/ 383096 h 1693784"/>
                <a:gd name="connsiteX56" fmla="*/ 4936359 w 8825927"/>
                <a:gd name="connsiteY56" fmla="*/ 413576 h 1693784"/>
                <a:gd name="connsiteX57" fmla="*/ 4982079 w 8825927"/>
                <a:gd name="connsiteY57" fmla="*/ 428816 h 1693784"/>
                <a:gd name="connsiteX58" fmla="*/ 5134479 w 8825927"/>
                <a:gd name="connsiteY58" fmla="*/ 505016 h 1693784"/>
                <a:gd name="connsiteX59" fmla="*/ 5408799 w 8825927"/>
                <a:gd name="connsiteY59" fmla="*/ 489776 h 1693784"/>
                <a:gd name="connsiteX60" fmla="*/ 5454519 w 8825927"/>
                <a:gd name="connsiteY60" fmla="*/ 474536 h 1693784"/>
                <a:gd name="connsiteX61" fmla="*/ 5545959 w 8825927"/>
                <a:gd name="connsiteY61" fmla="*/ 413576 h 1693784"/>
                <a:gd name="connsiteX62" fmla="*/ 5591679 w 8825927"/>
                <a:gd name="connsiteY62" fmla="*/ 383096 h 1693784"/>
                <a:gd name="connsiteX63" fmla="*/ 5637399 w 8825927"/>
                <a:gd name="connsiteY63" fmla="*/ 337376 h 1693784"/>
                <a:gd name="connsiteX64" fmla="*/ 5728839 w 8825927"/>
                <a:gd name="connsiteY64" fmla="*/ 276416 h 1693784"/>
                <a:gd name="connsiteX65" fmla="*/ 5865999 w 8825927"/>
                <a:gd name="connsiteY65" fmla="*/ 169736 h 1693784"/>
                <a:gd name="connsiteX66" fmla="*/ 6003159 w 8825927"/>
                <a:gd name="connsiteY66" fmla="*/ 63056 h 1693784"/>
                <a:gd name="connsiteX67" fmla="*/ 6048879 w 8825927"/>
                <a:gd name="connsiteY67" fmla="*/ 47816 h 1693784"/>
                <a:gd name="connsiteX68" fmla="*/ 6170799 w 8825927"/>
                <a:gd name="connsiteY68" fmla="*/ 2096 h 1693784"/>
                <a:gd name="connsiteX69" fmla="*/ 6490839 w 8825927"/>
                <a:gd name="connsiteY69" fmla="*/ 17336 h 1693784"/>
                <a:gd name="connsiteX70" fmla="*/ 6627999 w 8825927"/>
                <a:gd name="connsiteY70" fmla="*/ 93536 h 1693784"/>
                <a:gd name="connsiteX71" fmla="*/ 6719439 w 8825927"/>
                <a:gd name="connsiteY71" fmla="*/ 139256 h 1693784"/>
                <a:gd name="connsiteX72" fmla="*/ 6765159 w 8825927"/>
                <a:gd name="connsiteY72" fmla="*/ 154496 h 1693784"/>
                <a:gd name="connsiteX73" fmla="*/ 6810879 w 8825927"/>
                <a:gd name="connsiteY73" fmla="*/ 184976 h 1693784"/>
                <a:gd name="connsiteX74" fmla="*/ 6856599 w 8825927"/>
                <a:gd name="connsiteY74" fmla="*/ 200216 h 1693784"/>
                <a:gd name="connsiteX75" fmla="*/ 6948039 w 8825927"/>
                <a:gd name="connsiteY75" fmla="*/ 276416 h 1693784"/>
                <a:gd name="connsiteX76" fmla="*/ 6993759 w 8825927"/>
                <a:gd name="connsiteY76" fmla="*/ 291656 h 1693784"/>
                <a:gd name="connsiteX77" fmla="*/ 7039479 w 8825927"/>
                <a:gd name="connsiteY77" fmla="*/ 322136 h 1693784"/>
                <a:gd name="connsiteX78" fmla="*/ 7085199 w 8825927"/>
                <a:gd name="connsiteY78" fmla="*/ 337376 h 1693784"/>
                <a:gd name="connsiteX79" fmla="*/ 7130919 w 8825927"/>
                <a:gd name="connsiteY79" fmla="*/ 367856 h 1693784"/>
                <a:gd name="connsiteX80" fmla="*/ 7268079 w 8825927"/>
                <a:gd name="connsiteY80" fmla="*/ 428816 h 1693784"/>
                <a:gd name="connsiteX81" fmla="*/ 7496679 w 8825927"/>
                <a:gd name="connsiteY81" fmla="*/ 413576 h 1693784"/>
                <a:gd name="connsiteX82" fmla="*/ 7633839 w 8825927"/>
                <a:gd name="connsiteY82" fmla="*/ 337376 h 1693784"/>
                <a:gd name="connsiteX83" fmla="*/ 7725279 w 8825927"/>
                <a:gd name="connsiteY83" fmla="*/ 291656 h 1693784"/>
                <a:gd name="connsiteX84" fmla="*/ 7801479 w 8825927"/>
                <a:gd name="connsiteY84" fmla="*/ 230696 h 1693784"/>
                <a:gd name="connsiteX85" fmla="*/ 7892919 w 8825927"/>
                <a:gd name="connsiteY85" fmla="*/ 169736 h 1693784"/>
                <a:gd name="connsiteX86" fmla="*/ 7984359 w 8825927"/>
                <a:gd name="connsiteY86" fmla="*/ 108776 h 1693784"/>
                <a:gd name="connsiteX87" fmla="*/ 8030079 w 8825927"/>
                <a:gd name="connsiteY87" fmla="*/ 78296 h 1693784"/>
                <a:gd name="connsiteX88" fmla="*/ 8167239 w 8825927"/>
                <a:gd name="connsiteY88" fmla="*/ 17336 h 1693784"/>
                <a:gd name="connsiteX89" fmla="*/ 8365359 w 8825927"/>
                <a:gd name="connsiteY89" fmla="*/ 32576 h 1693784"/>
                <a:gd name="connsiteX90" fmla="*/ 8487279 w 8825927"/>
                <a:gd name="connsiteY90" fmla="*/ 78296 h 1693784"/>
                <a:gd name="connsiteX91" fmla="*/ 8532999 w 8825927"/>
                <a:gd name="connsiteY91" fmla="*/ 93536 h 1693784"/>
                <a:gd name="connsiteX92" fmla="*/ 8578719 w 8825927"/>
                <a:gd name="connsiteY92" fmla="*/ 139256 h 1693784"/>
                <a:gd name="connsiteX93" fmla="*/ 8624439 w 8825927"/>
                <a:gd name="connsiteY93" fmla="*/ 169736 h 1693784"/>
                <a:gd name="connsiteX94" fmla="*/ 8700639 w 8825927"/>
                <a:gd name="connsiteY94" fmla="*/ 306896 h 1693784"/>
                <a:gd name="connsiteX95" fmla="*/ 8761599 w 8825927"/>
                <a:gd name="connsiteY95" fmla="*/ 398336 h 1693784"/>
                <a:gd name="connsiteX96" fmla="*/ 8792079 w 8825927"/>
                <a:gd name="connsiteY96" fmla="*/ 489776 h 1693784"/>
                <a:gd name="connsiteX97" fmla="*/ 8776839 w 8825927"/>
                <a:gd name="connsiteY97" fmla="*/ 1007936 h 1693784"/>
                <a:gd name="connsiteX98" fmla="*/ 8825927 w 8825927"/>
                <a:gd name="connsiteY98" fmla="*/ 1693784 h 1693784"/>
                <a:gd name="connsiteX99" fmla="*/ 40951 w 8825927"/>
                <a:gd name="connsiteY99" fmla="*/ 1693784 h 1693784"/>
                <a:gd name="connsiteX100" fmla="*/ 13839 w 8825927"/>
                <a:gd name="connsiteY100" fmla="*/ 901256 h 1693784"/>
                <a:gd name="connsiteX101" fmla="*/ 29079 w 8825927"/>
                <a:gd name="connsiteY101" fmla="*/ 809816 h 1693784"/>
                <a:gd name="connsiteX102" fmla="*/ 13839 w 8825927"/>
                <a:gd name="connsiteY102" fmla="*/ 565976 h 169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8825927" h="1693784">
                  <a:moveTo>
                    <a:pt x="13839" y="565976"/>
                  </a:moveTo>
                  <a:lnTo>
                    <a:pt x="13839" y="565976"/>
                  </a:lnTo>
                  <a:cubicBezTo>
                    <a:pt x="33646" y="542868"/>
                    <a:pt x="111580" y="446425"/>
                    <a:pt x="150999" y="413576"/>
                  </a:cubicBezTo>
                  <a:cubicBezTo>
                    <a:pt x="165070" y="401850"/>
                    <a:pt x="181479" y="393256"/>
                    <a:pt x="196719" y="383096"/>
                  </a:cubicBezTo>
                  <a:cubicBezTo>
                    <a:pt x="247519" y="306896"/>
                    <a:pt x="211959" y="347536"/>
                    <a:pt x="318639" y="276416"/>
                  </a:cubicBezTo>
                  <a:lnTo>
                    <a:pt x="364359" y="245936"/>
                  </a:lnTo>
                  <a:cubicBezTo>
                    <a:pt x="506599" y="251016"/>
                    <a:pt x="649919" y="242962"/>
                    <a:pt x="791079" y="261176"/>
                  </a:cubicBezTo>
                  <a:cubicBezTo>
                    <a:pt x="812454" y="263934"/>
                    <a:pt x="820435" y="292870"/>
                    <a:pt x="836799" y="306896"/>
                  </a:cubicBezTo>
                  <a:cubicBezTo>
                    <a:pt x="856084" y="323426"/>
                    <a:pt x="876951" y="338050"/>
                    <a:pt x="897759" y="352616"/>
                  </a:cubicBezTo>
                  <a:cubicBezTo>
                    <a:pt x="927769" y="373623"/>
                    <a:pt x="958719" y="393256"/>
                    <a:pt x="989199" y="413576"/>
                  </a:cubicBezTo>
                  <a:cubicBezTo>
                    <a:pt x="1004439" y="423736"/>
                    <a:pt x="1018536" y="435865"/>
                    <a:pt x="1034919" y="444056"/>
                  </a:cubicBezTo>
                  <a:lnTo>
                    <a:pt x="1095879" y="474536"/>
                  </a:lnTo>
                  <a:cubicBezTo>
                    <a:pt x="1106039" y="489776"/>
                    <a:pt x="1110827" y="510548"/>
                    <a:pt x="1126359" y="520256"/>
                  </a:cubicBezTo>
                  <a:cubicBezTo>
                    <a:pt x="1169952" y="547502"/>
                    <a:pt x="1244682" y="553647"/>
                    <a:pt x="1293999" y="565976"/>
                  </a:cubicBezTo>
                  <a:cubicBezTo>
                    <a:pt x="1309584" y="569872"/>
                    <a:pt x="1324273" y="576803"/>
                    <a:pt x="1339719" y="581216"/>
                  </a:cubicBezTo>
                  <a:cubicBezTo>
                    <a:pt x="1359858" y="586970"/>
                    <a:pt x="1380359" y="591376"/>
                    <a:pt x="1400679" y="596456"/>
                  </a:cubicBezTo>
                  <a:cubicBezTo>
                    <a:pt x="1427250" y="593135"/>
                    <a:pt x="1527396" y="588711"/>
                    <a:pt x="1568319" y="565976"/>
                  </a:cubicBezTo>
                  <a:cubicBezTo>
                    <a:pt x="1600341" y="548186"/>
                    <a:pt x="1659759" y="505016"/>
                    <a:pt x="1659759" y="505016"/>
                  </a:cubicBezTo>
                  <a:cubicBezTo>
                    <a:pt x="1669919" y="489776"/>
                    <a:pt x="1676455" y="471357"/>
                    <a:pt x="1690239" y="459296"/>
                  </a:cubicBezTo>
                  <a:cubicBezTo>
                    <a:pt x="1859048" y="311589"/>
                    <a:pt x="1712655" y="460702"/>
                    <a:pt x="1842639" y="367856"/>
                  </a:cubicBezTo>
                  <a:cubicBezTo>
                    <a:pt x="1860177" y="355329"/>
                    <a:pt x="1871346" y="335368"/>
                    <a:pt x="1888359" y="322136"/>
                  </a:cubicBezTo>
                  <a:cubicBezTo>
                    <a:pt x="1966964" y="260999"/>
                    <a:pt x="1956537" y="268930"/>
                    <a:pt x="2025519" y="245936"/>
                  </a:cubicBezTo>
                  <a:cubicBezTo>
                    <a:pt x="2033707" y="239795"/>
                    <a:pt x="2113966" y="177840"/>
                    <a:pt x="2132199" y="169736"/>
                  </a:cubicBezTo>
                  <a:cubicBezTo>
                    <a:pt x="2161559" y="156687"/>
                    <a:pt x="2193159" y="149416"/>
                    <a:pt x="2223639" y="139256"/>
                  </a:cubicBezTo>
                  <a:lnTo>
                    <a:pt x="2269359" y="124016"/>
                  </a:lnTo>
                  <a:cubicBezTo>
                    <a:pt x="2284599" y="118936"/>
                    <a:pt x="2299233" y="111417"/>
                    <a:pt x="2315079" y="108776"/>
                  </a:cubicBezTo>
                  <a:lnTo>
                    <a:pt x="2406519" y="93536"/>
                  </a:lnTo>
                  <a:cubicBezTo>
                    <a:pt x="2447159" y="98616"/>
                    <a:pt x="2488532" y="99567"/>
                    <a:pt x="2528439" y="108776"/>
                  </a:cubicBezTo>
                  <a:cubicBezTo>
                    <a:pt x="2595863" y="124335"/>
                    <a:pt x="2639173" y="162279"/>
                    <a:pt x="2696079" y="200216"/>
                  </a:cubicBezTo>
                  <a:lnTo>
                    <a:pt x="2787519" y="261176"/>
                  </a:lnTo>
                  <a:lnTo>
                    <a:pt x="2833239" y="291656"/>
                  </a:lnTo>
                  <a:cubicBezTo>
                    <a:pt x="2901406" y="393907"/>
                    <a:pt x="2821104" y="293726"/>
                    <a:pt x="2909439" y="352616"/>
                  </a:cubicBezTo>
                  <a:cubicBezTo>
                    <a:pt x="2927372" y="364571"/>
                    <a:pt x="2938602" y="384538"/>
                    <a:pt x="2955159" y="398336"/>
                  </a:cubicBezTo>
                  <a:cubicBezTo>
                    <a:pt x="2969230" y="410062"/>
                    <a:pt x="2985974" y="418170"/>
                    <a:pt x="3000879" y="428816"/>
                  </a:cubicBezTo>
                  <a:cubicBezTo>
                    <a:pt x="3021548" y="443579"/>
                    <a:pt x="3039786" y="461934"/>
                    <a:pt x="3061839" y="474536"/>
                  </a:cubicBezTo>
                  <a:cubicBezTo>
                    <a:pt x="3078844" y="484253"/>
                    <a:pt x="3155322" y="501717"/>
                    <a:pt x="3168519" y="505016"/>
                  </a:cubicBezTo>
                  <a:cubicBezTo>
                    <a:pt x="3254768" y="562515"/>
                    <a:pt x="3214861" y="549730"/>
                    <a:pt x="3381879" y="520256"/>
                  </a:cubicBezTo>
                  <a:cubicBezTo>
                    <a:pt x="3413519" y="514672"/>
                    <a:pt x="3473319" y="489776"/>
                    <a:pt x="3473319" y="489776"/>
                  </a:cubicBezTo>
                  <a:cubicBezTo>
                    <a:pt x="3619170" y="343925"/>
                    <a:pt x="3432426" y="517038"/>
                    <a:pt x="3564759" y="428816"/>
                  </a:cubicBezTo>
                  <a:cubicBezTo>
                    <a:pt x="3582692" y="416861"/>
                    <a:pt x="3593922" y="396894"/>
                    <a:pt x="3610479" y="383096"/>
                  </a:cubicBezTo>
                  <a:cubicBezTo>
                    <a:pt x="3624550" y="371370"/>
                    <a:pt x="3642128" y="364342"/>
                    <a:pt x="3656199" y="352616"/>
                  </a:cubicBezTo>
                  <a:cubicBezTo>
                    <a:pt x="3672756" y="338818"/>
                    <a:pt x="3685362" y="320694"/>
                    <a:pt x="3701919" y="306896"/>
                  </a:cubicBezTo>
                  <a:cubicBezTo>
                    <a:pt x="3715990" y="295170"/>
                    <a:pt x="3733568" y="288142"/>
                    <a:pt x="3747639" y="276416"/>
                  </a:cubicBezTo>
                  <a:cubicBezTo>
                    <a:pt x="3864982" y="178630"/>
                    <a:pt x="3725565" y="275892"/>
                    <a:pt x="3839079" y="200216"/>
                  </a:cubicBezTo>
                  <a:cubicBezTo>
                    <a:pt x="3849239" y="184976"/>
                    <a:pt x="3857833" y="168567"/>
                    <a:pt x="3869559" y="154496"/>
                  </a:cubicBezTo>
                  <a:cubicBezTo>
                    <a:pt x="3914323" y="100779"/>
                    <a:pt x="3942997" y="90297"/>
                    <a:pt x="4006719" y="47816"/>
                  </a:cubicBezTo>
                  <a:cubicBezTo>
                    <a:pt x="4065805" y="8425"/>
                    <a:pt x="4035063" y="23128"/>
                    <a:pt x="4098159" y="2096"/>
                  </a:cubicBezTo>
                  <a:cubicBezTo>
                    <a:pt x="4164119" y="9425"/>
                    <a:pt x="4244800" y="14380"/>
                    <a:pt x="4311519" y="32576"/>
                  </a:cubicBezTo>
                  <a:cubicBezTo>
                    <a:pt x="4342516" y="41030"/>
                    <a:pt x="4374222" y="48688"/>
                    <a:pt x="4402959" y="63056"/>
                  </a:cubicBezTo>
                  <a:cubicBezTo>
                    <a:pt x="4443599" y="83376"/>
                    <a:pt x="4492750" y="91887"/>
                    <a:pt x="4524879" y="124016"/>
                  </a:cubicBezTo>
                  <a:cubicBezTo>
                    <a:pt x="4581958" y="181095"/>
                    <a:pt x="4550152" y="162920"/>
                    <a:pt x="4616319" y="184976"/>
                  </a:cubicBezTo>
                  <a:cubicBezTo>
                    <a:pt x="4631559" y="200216"/>
                    <a:pt x="4645026" y="217464"/>
                    <a:pt x="4662039" y="230696"/>
                  </a:cubicBezTo>
                  <a:cubicBezTo>
                    <a:pt x="4690955" y="253186"/>
                    <a:pt x="4722999" y="271336"/>
                    <a:pt x="4753479" y="291656"/>
                  </a:cubicBezTo>
                  <a:cubicBezTo>
                    <a:pt x="4768719" y="301816"/>
                    <a:pt x="4786247" y="309184"/>
                    <a:pt x="4799199" y="322136"/>
                  </a:cubicBezTo>
                  <a:cubicBezTo>
                    <a:pt x="4814439" y="337376"/>
                    <a:pt x="4826986" y="355901"/>
                    <a:pt x="4844919" y="367856"/>
                  </a:cubicBezTo>
                  <a:cubicBezTo>
                    <a:pt x="4858285" y="376767"/>
                    <a:pt x="4876271" y="375912"/>
                    <a:pt x="4890639" y="383096"/>
                  </a:cubicBezTo>
                  <a:cubicBezTo>
                    <a:pt x="4907022" y="391287"/>
                    <a:pt x="4919976" y="405385"/>
                    <a:pt x="4936359" y="413576"/>
                  </a:cubicBezTo>
                  <a:cubicBezTo>
                    <a:pt x="4950727" y="420760"/>
                    <a:pt x="4968036" y="421014"/>
                    <a:pt x="4982079" y="428816"/>
                  </a:cubicBezTo>
                  <a:cubicBezTo>
                    <a:pt x="5130535" y="511291"/>
                    <a:pt x="5015345" y="475232"/>
                    <a:pt x="5134479" y="505016"/>
                  </a:cubicBezTo>
                  <a:cubicBezTo>
                    <a:pt x="5225919" y="499936"/>
                    <a:pt x="5317631" y="498459"/>
                    <a:pt x="5408799" y="489776"/>
                  </a:cubicBezTo>
                  <a:cubicBezTo>
                    <a:pt x="5424791" y="488253"/>
                    <a:pt x="5440476" y="482338"/>
                    <a:pt x="5454519" y="474536"/>
                  </a:cubicBezTo>
                  <a:cubicBezTo>
                    <a:pt x="5486541" y="456746"/>
                    <a:pt x="5515479" y="433896"/>
                    <a:pt x="5545959" y="413576"/>
                  </a:cubicBezTo>
                  <a:cubicBezTo>
                    <a:pt x="5561199" y="403416"/>
                    <a:pt x="5578727" y="396048"/>
                    <a:pt x="5591679" y="383096"/>
                  </a:cubicBezTo>
                  <a:cubicBezTo>
                    <a:pt x="5606919" y="367856"/>
                    <a:pt x="5620386" y="350608"/>
                    <a:pt x="5637399" y="337376"/>
                  </a:cubicBezTo>
                  <a:cubicBezTo>
                    <a:pt x="5666315" y="314886"/>
                    <a:pt x="5702936" y="302319"/>
                    <a:pt x="5728839" y="276416"/>
                  </a:cubicBezTo>
                  <a:cubicBezTo>
                    <a:pt x="5831638" y="173617"/>
                    <a:pt x="5779386" y="198607"/>
                    <a:pt x="5865999" y="169736"/>
                  </a:cubicBezTo>
                  <a:cubicBezTo>
                    <a:pt x="5905447" y="130288"/>
                    <a:pt x="5948473" y="81285"/>
                    <a:pt x="6003159" y="63056"/>
                  </a:cubicBezTo>
                  <a:cubicBezTo>
                    <a:pt x="6018399" y="57976"/>
                    <a:pt x="6034114" y="54144"/>
                    <a:pt x="6048879" y="47816"/>
                  </a:cubicBezTo>
                  <a:cubicBezTo>
                    <a:pt x="6160451" y="0"/>
                    <a:pt x="6058409" y="30193"/>
                    <a:pt x="6170799" y="2096"/>
                  </a:cubicBezTo>
                  <a:cubicBezTo>
                    <a:pt x="6277479" y="7176"/>
                    <a:pt x="6384407" y="8467"/>
                    <a:pt x="6490839" y="17336"/>
                  </a:cubicBezTo>
                  <a:cubicBezTo>
                    <a:pt x="6552120" y="22443"/>
                    <a:pt x="6566956" y="73188"/>
                    <a:pt x="6627999" y="93536"/>
                  </a:cubicBezTo>
                  <a:cubicBezTo>
                    <a:pt x="6742917" y="131842"/>
                    <a:pt x="6601266" y="80170"/>
                    <a:pt x="6719439" y="139256"/>
                  </a:cubicBezTo>
                  <a:cubicBezTo>
                    <a:pt x="6733807" y="146440"/>
                    <a:pt x="6750791" y="147312"/>
                    <a:pt x="6765159" y="154496"/>
                  </a:cubicBezTo>
                  <a:cubicBezTo>
                    <a:pt x="6781542" y="162687"/>
                    <a:pt x="6794496" y="176785"/>
                    <a:pt x="6810879" y="184976"/>
                  </a:cubicBezTo>
                  <a:cubicBezTo>
                    <a:pt x="6825247" y="192160"/>
                    <a:pt x="6842231" y="193032"/>
                    <a:pt x="6856599" y="200216"/>
                  </a:cubicBezTo>
                  <a:cubicBezTo>
                    <a:pt x="6956321" y="250077"/>
                    <a:pt x="6846925" y="209006"/>
                    <a:pt x="6948039" y="276416"/>
                  </a:cubicBezTo>
                  <a:cubicBezTo>
                    <a:pt x="6961405" y="285327"/>
                    <a:pt x="6979391" y="284472"/>
                    <a:pt x="6993759" y="291656"/>
                  </a:cubicBezTo>
                  <a:cubicBezTo>
                    <a:pt x="7010142" y="299847"/>
                    <a:pt x="7023096" y="313945"/>
                    <a:pt x="7039479" y="322136"/>
                  </a:cubicBezTo>
                  <a:cubicBezTo>
                    <a:pt x="7053847" y="329320"/>
                    <a:pt x="7070831" y="330192"/>
                    <a:pt x="7085199" y="337376"/>
                  </a:cubicBezTo>
                  <a:cubicBezTo>
                    <a:pt x="7101582" y="345567"/>
                    <a:pt x="7114181" y="360417"/>
                    <a:pt x="7130919" y="367856"/>
                  </a:cubicBezTo>
                  <a:cubicBezTo>
                    <a:pt x="7294143" y="440400"/>
                    <a:pt x="7164609" y="359836"/>
                    <a:pt x="7268079" y="428816"/>
                  </a:cubicBezTo>
                  <a:cubicBezTo>
                    <a:pt x="7344279" y="423736"/>
                    <a:pt x="7420777" y="422010"/>
                    <a:pt x="7496679" y="413576"/>
                  </a:cubicBezTo>
                  <a:cubicBezTo>
                    <a:pt x="7565620" y="405916"/>
                    <a:pt x="7555329" y="363546"/>
                    <a:pt x="7633839" y="337376"/>
                  </a:cubicBezTo>
                  <a:cubicBezTo>
                    <a:pt x="7696935" y="316344"/>
                    <a:pt x="7666193" y="331047"/>
                    <a:pt x="7725279" y="291656"/>
                  </a:cubicBezTo>
                  <a:cubicBezTo>
                    <a:pt x="7781597" y="207179"/>
                    <a:pt x="7723537" y="273997"/>
                    <a:pt x="7801479" y="230696"/>
                  </a:cubicBezTo>
                  <a:cubicBezTo>
                    <a:pt x="7833501" y="212906"/>
                    <a:pt x="7862439" y="190056"/>
                    <a:pt x="7892919" y="169736"/>
                  </a:cubicBezTo>
                  <a:lnTo>
                    <a:pt x="7984359" y="108776"/>
                  </a:lnTo>
                  <a:cubicBezTo>
                    <a:pt x="7999599" y="98616"/>
                    <a:pt x="8012703" y="84088"/>
                    <a:pt x="8030079" y="78296"/>
                  </a:cubicBezTo>
                  <a:cubicBezTo>
                    <a:pt x="8138895" y="42024"/>
                    <a:pt x="8094786" y="65638"/>
                    <a:pt x="8167239" y="17336"/>
                  </a:cubicBezTo>
                  <a:cubicBezTo>
                    <a:pt x="8233279" y="22416"/>
                    <a:pt x="8299578" y="24837"/>
                    <a:pt x="8365359" y="32576"/>
                  </a:cubicBezTo>
                  <a:cubicBezTo>
                    <a:pt x="8429907" y="40170"/>
                    <a:pt x="8427599" y="52719"/>
                    <a:pt x="8487279" y="78296"/>
                  </a:cubicBezTo>
                  <a:cubicBezTo>
                    <a:pt x="8502044" y="84624"/>
                    <a:pt x="8517759" y="88456"/>
                    <a:pt x="8532999" y="93536"/>
                  </a:cubicBezTo>
                  <a:cubicBezTo>
                    <a:pt x="8548239" y="108776"/>
                    <a:pt x="8562162" y="125458"/>
                    <a:pt x="8578719" y="139256"/>
                  </a:cubicBezTo>
                  <a:cubicBezTo>
                    <a:pt x="8592790" y="150982"/>
                    <a:pt x="8612378" y="155952"/>
                    <a:pt x="8624439" y="169736"/>
                  </a:cubicBezTo>
                  <a:cubicBezTo>
                    <a:pt x="8768036" y="333846"/>
                    <a:pt x="8641484" y="200417"/>
                    <a:pt x="8700639" y="306896"/>
                  </a:cubicBezTo>
                  <a:cubicBezTo>
                    <a:pt x="8718429" y="338918"/>
                    <a:pt x="8750015" y="363583"/>
                    <a:pt x="8761599" y="398336"/>
                  </a:cubicBezTo>
                  <a:lnTo>
                    <a:pt x="8792079" y="489776"/>
                  </a:lnTo>
                  <a:cubicBezTo>
                    <a:pt x="8786999" y="662496"/>
                    <a:pt x="8809820" y="838318"/>
                    <a:pt x="8776839" y="1007936"/>
                  </a:cubicBezTo>
                  <a:cubicBezTo>
                    <a:pt x="8770707" y="1039474"/>
                    <a:pt x="8825927" y="1693784"/>
                    <a:pt x="8825927" y="1693784"/>
                  </a:cubicBezTo>
                  <a:lnTo>
                    <a:pt x="40951" y="1693784"/>
                  </a:lnTo>
                  <a:cubicBezTo>
                    <a:pt x="0" y="1693136"/>
                    <a:pt x="8047" y="941801"/>
                    <a:pt x="13839" y="901256"/>
                  </a:cubicBezTo>
                  <a:cubicBezTo>
                    <a:pt x="18209" y="870666"/>
                    <a:pt x="27793" y="840690"/>
                    <a:pt x="29079" y="809816"/>
                  </a:cubicBezTo>
                  <a:cubicBezTo>
                    <a:pt x="32886" y="718455"/>
                    <a:pt x="16379" y="606616"/>
                    <a:pt x="13839" y="56597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" name="Picture 4" descr="Картинки по запросу карандаш 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042206">
              <a:off x="4199056" y="2534611"/>
              <a:ext cx="2012359" cy="1497558"/>
            </a:xfrm>
            <a:prstGeom prst="rect">
              <a:avLst/>
            </a:prstGeom>
            <a:noFill/>
          </p:spPr>
        </p:pic>
        <p:pic>
          <p:nvPicPr>
            <p:cNvPr id="4" name="Picture 3" descr="Картинки по запросу ножницы 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2455207">
              <a:off x="5647204" y="2779945"/>
              <a:ext cx="1058027" cy="1793455"/>
            </a:xfrm>
            <a:prstGeom prst="rect">
              <a:avLst/>
            </a:prstGeom>
            <a:noFill/>
          </p:spPr>
        </p:pic>
      </p:grpSp>
      <p:sp>
        <p:nvSpPr>
          <p:cNvPr id="7" name="TextBox 6"/>
          <p:cNvSpPr txBox="1"/>
          <p:nvPr/>
        </p:nvSpPr>
        <p:spPr>
          <a:xfrm>
            <a:off x="395536" y="4293096"/>
            <a:ext cx="83998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Во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зьми</a:t>
            </a:r>
            <a:r>
              <a:rPr lang="ru-RU" sz="3200" dirty="0" smtClean="0"/>
              <a:t> </a:t>
            </a:r>
            <a:r>
              <a:rPr lang="ru-RU" sz="3200" dirty="0" err="1" smtClean="0"/>
              <a:t>бе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лую</a:t>
            </a:r>
            <a:r>
              <a:rPr lang="ru-RU" sz="3200" dirty="0" smtClean="0"/>
              <a:t> </a:t>
            </a:r>
            <a:r>
              <a:rPr lang="ru-RU" sz="3200" dirty="0" err="1" smtClean="0"/>
              <a:t>бума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гу</a:t>
            </a:r>
            <a:r>
              <a:rPr lang="ru-RU" sz="3200" dirty="0" smtClean="0"/>
              <a:t>, </a:t>
            </a:r>
            <a:r>
              <a:rPr lang="ru-RU" sz="3200" dirty="0" err="1" smtClean="0"/>
              <a:t>нарису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й</a:t>
            </a:r>
            <a:r>
              <a:rPr lang="ru-RU" sz="3200" dirty="0" smtClean="0"/>
              <a:t> и </a:t>
            </a:r>
            <a:r>
              <a:rPr lang="ru-RU" sz="3200" dirty="0" err="1" smtClean="0"/>
              <a:t>вы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режи</a:t>
            </a:r>
            <a:r>
              <a:rPr lang="ru-RU" sz="3200" dirty="0" smtClean="0"/>
              <a:t> снег.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683568" y="5085184"/>
            <a:ext cx="71192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Я взял(а</a:t>
            </a:r>
            <a:r>
              <a:rPr lang="ru-RU" sz="3200" dirty="0" smtClean="0">
                <a:latin typeface="Arial"/>
                <a:cs typeface="Arial"/>
              </a:rPr>
              <a:t>́</a:t>
            </a:r>
            <a:r>
              <a:rPr lang="ru-RU" sz="3200" dirty="0" smtClean="0"/>
              <a:t>) </a:t>
            </a:r>
            <a:r>
              <a:rPr lang="ru-RU" sz="3200" dirty="0" err="1" smtClean="0"/>
              <a:t>бе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лую</a:t>
            </a:r>
            <a:r>
              <a:rPr lang="ru-RU" sz="3200" dirty="0" smtClean="0"/>
              <a:t> </a:t>
            </a:r>
            <a:r>
              <a:rPr lang="ru-RU" sz="3200" dirty="0" err="1" smtClean="0"/>
              <a:t>бума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гу</a:t>
            </a:r>
            <a:r>
              <a:rPr lang="ru-RU" sz="3200" dirty="0" smtClean="0"/>
              <a:t>, </a:t>
            </a:r>
            <a:r>
              <a:rPr lang="ru-RU" sz="3200" dirty="0" err="1" smtClean="0"/>
              <a:t>нарисова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л</a:t>
            </a:r>
            <a:r>
              <a:rPr lang="ru-RU" sz="3200" dirty="0" smtClean="0"/>
              <a:t>(а) и </a:t>
            </a:r>
          </a:p>
          <a:p>
            <a:r>
              <a:rPr lang="ru-RU" sz="3200" dirty="0" err="1" smtClean="0"/>
              <a:t>вы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резал</a:t>
            </a:r>
            <a:r>
              <a:rPr lang="ru-RU" sz="3200" dirty="0" smtClean="0"/>
              <a:t>(а) снег.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Физминутка</a:t>
            </a:r>
            <a:endParaRPr lang="ru-RU" b="1" dirty="0">
              <a:ln w="3155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Ель (convert-video-online.com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1484784"/>
            <a:ext cx="6552728" cy="4914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683568" y="404664"/>
            <a:ext cx="2016224" cy="1512168"/>
            <a:chOff x="1331639" y="404663"/>
            <a:chExt cx="6408712" cy="4464495"/>
          </a:xfrm>
        </p:grpSpPr>
        <p:sp>
          <p:nvSpPr>
            <p:cNvPr id="5" name="Прямоугольник 4">
              <a:hlinkClick r:id="rId2" action="ppaction://hlinksldjump"/>
            </p:cNvPr>
            <p:cNvSpPr/>
            <p:nvPr/>
          </p:nvSpPr>
          <p:spPr>
            <a:xfrm>
              <a:off x="1331639" y="404663"/>
              <a:ext cx="6408712" cy="446449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5"/>
            <p:cNvGrpSpPr/>
            <p:nvPr/>
          </p:nvGrpSpPr>
          <p:grpSpPr>
            <a:xfrm>
              <a:off x="1403646" y="1556791"/>
              <a:ext cx="2664294" cy="3240358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8" name="Прямоугольник 7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9" name="Равнобедренный треугольник 8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pic>
          <p:nvPicPr>
            <p:cNvPr id="7" name="Picture 4" descr="Картинки по запросу карандаш 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592899">
              <a:off x="3742549" y="1175931"/>
              <a:ext cx="1805596" cy="1343690"/>
            </a:xfrm>
            <a:prstGeom prst="rect">
              <a:avLst/>
            </a:prstGeom>
            <a:noFill/>
          </p:spPr>
        </p:pic>
      </p:grpSp>
      <p:grpSp>
        <p:nvGrpSpPr>
          <p:cNvPr id="4" name="Группа 9"/>
          <p:cNvGrpSpPr/>
          <p:nvPr/>
        </p:nvGrpSpPr>
        <p:grpSpPr>
          <a:xfrm>
            <a:off x="3491880" y="404664"/>
            <a:ext cx="2016224" cy="1512168"/>
            <a:chOff x="899592" y="908720"/>
            <a:chExt cx="7056784" cy="5112568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899592" y="908720"/>
              <a:ext cx="7056784" cy="5112568"/>
            </a:xfrm>
            <a:prstGeom prst="rect">
              <a:avLst/>
            </a:prstGeom>
            <a:solidFill>
              <a:srgbClr val="003300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11"/>
            <p:cNvGrpSpPr/>
            <p:nvPr/>
          </p:nvGrpSpPr>
          <p:grpSpPr>
            <a:xfrm>
              <a:off x="4139952" y="4005064"/>
              <a:ext cx="1512168" cy="2016224"/>
              <a:chOff x="971600" y="3861048"/>
              <a:chExt cx="1512168" cy="2016224"/>
            </a:xfrm>
            <a:solidFill>
              <a:schemeClr val="bg2">
                <a:lumMod val="75000"/>
              </a:schemeClr>
            </a:solidFill>
          </p:grpSpPr>
          <p:sp>
            <p:nvSpPr>
              <p:cNvPr id="18" name="Равнобедренный треугольник 5"/>
              <p:cNvSpPr/>
              <p:nvPr/>
            </p:nvSpPr>
            <p:spPr>
              <a:xfrm>
                <a:off x="971600" y="4941168"/>
                <a:ext cx="1512168" cy="936104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Равнобедренный треугольник 18"/>
              <p:cNvSpPr/>
              <p:nvPr/>
            </p:nvSpPr>
            <p:spPr>
              <a:xfrm>
                <a:off x="971600" y="4437112"/>
                <a:ext cx="1512168" cy="792088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Равнобедренный треугольник 19"/>
              <p:cNvSpPr/>
              <p:nvPr/>
            </p:nvSpPr>
            <p:spPr>
              <a:xfrm>
                <a:off x="971600" y="3861048"/>
                <a:ext cx="1512168" cy="720080"/>
              </a:xfrm>
              <a:prstGeom prst="triangle">
                <a:avLst>
                  <a:gd name="adj" fmla="val 50000"/>
                </a:avLst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0" name="Группа 8"/>
            <p:cNvGrpSpPr/>
            <p:nvPr/>
          </p:nvGrpSpPr>
          <p:grpSpPr>
            <a:xfrm>
              <a:off x="899592" y="1916832"/>
              <a:ext cx="3096344" cy="4104456"/>
              <a:chOff x="4211960" y="1988840"/>
              <a:chExt cx="3096344" cy="4104456"/>
            </a:xfrm>
            <a:solidFill>
              <a:schemeClr val="bg2">
                <a:lumMod val="75000"/>
              </a:schemeClr>
            </a:solidFill>
          </p:grpSpPr>
          <p:sp>
            <p:nvSpPr>
              <p:cNvPr id="15" name="Равнобедренный треугольник 14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Равнобедренный треугольник 15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Равнобедренный треугольник 16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14" name="Picture 4" descr="Картинки по запросу карандаш 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592899">
              <a:off x="3454516" y="1535972"/>
              <a:ext cx="1805596" cy="1343689"/>
            </a:xfrm>
            <a:prstGeom prst="rect">
              <a:avLst/>
            </a:prstGeom>
            <a:noFill/>
          </p:spPr>
        </p:pic>
      </p:grpSp>
      <p:grpSp>
        <p:nvGrpSpPr>
          <p:cNvPr id="12" name="Группа 20"/>
          <p:cNvGrpSpPr/>
          <p:nvPr/>
        </p:nvGrpSpPr>
        <p:grpSpPr>
          <a:xfrm>
            <a:off x="6300192" y="476672"/>
            <a:ext cx="2016224" cy="1512168"/>
            <a:chOff x="1259632" y="1268760"/>
            <a:chExt cx="6408712" cy="4464496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1259632" y="1268760"/>
              <a:ext cx="6408712" cy="4464496"/>
            </a:xfrm>
            <a:prstGeom prst="rect">
              <a:avLst/>
            </a:prstGeom>
            <a:solidFill>
              <a:srgbClr val="FF3333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C00000"/>
                </a:solidFill>
              </a:endParaRPr>
            </a:p>
          </p:txBody>
        </p:sp>
        <p:grpSp>
          <p:nvGrpSpPr>
            <p:cNvPr id="13" name="Группа 7"/>
            <p:cNvGrpSpPr/>
            <p:nvPr/>
          </p:nvGrpSpPr>
          <p:grpSpPr>
            <a:xfrm>
              <a:off x="1403648" y="2420888"/>
              <a:ext cx="4480716" cy="3168352"/>
              <a:chOff x="1403648" y="2420888"/>
              <a:chExt cx="4480716" cy="3168352"/>
            </a:xfrm>
          </p:grpSpPr>
          <p:pic>
            <p:nvPicPr>
              <p:cNvPr id="24" name="Picture 3" descr="Картинки по запросу ножницы 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13715168">
                <a:off x="4084265" y="2169429"/>
                <a:ext cx="1335834" cy="2264364"/>
              </a:xfrm>
              <a:prstGeom prst="rect">
                <a:avLst/>
              </a:prstGeom>
              <a:noFill/>
            </p:spPr>
          </p:pic>
          <p:grpSp>
            <p:nvGrpSpPr>
              <p:cNvPr id="21" name="Группа 24"/>
              <p:cNvGrpSpPr/>
              <p:nvPr/>
            </p:nvGrpSpPr>
            <p:grpSpPr>
              <a:xfrm>
                <a:off x="1403648" y="2420888"/>
                <a:ext cx="2736304" cy="3168352"/>
                <a:chOff x="2627784" y="785506"/>
                <a:chExt cx="3528392" cy="4155662"/>
              </a:xfrm>
              <a:solidFill>
                <a:srgbClr val="C00000"/>
              </a:solidFill>
            </p:grpSpPr>
            <p:sp>
              <p:nvSpPr>
                <p:cNvPr id="26" name="Прямоугольник 25"/>
                <p:cNvSpPr/>
                <p:nvPr/>
              </p:nvSpPr>
              <p:spPr>
                <a:xfrm>
                  <a:off x="3203848" y="2492896"/>
                  <a:ext cx="2376264" cy="2448272"/>
                </a:xfrm>
                <a:prstGeom prst="rect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7" name="Равнобедренный треугольник 26"/>
                <p:cNvSpPr/>
                <p:nvPr/>
              </p:nvSpPr>
              <p:spPr>
                <a:xfrm>
                  <a:off x="2627784" y="785506"/>
                  <a:ext cx="3528392" cy="1724992"/>
                </a:xfrm>
                <a:prstGeom prst="triangle">
                  <a:avLst>
                    <a:gd name="adj" fmla="val 49484"/>
                  </a:avLst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FF0000"/>
                    </a:solidFill>
                  </a:endParaRPr>
                </a:p>
              </p:txBody>
            </p:sp>
          </p:grpSp>
        </p:grpSp>
      </p:grpSp>
      <p:grpSp>
        <p:nvGrpSpPr>
          <p:cNvPr id="23" name="Группа 27"/>
          <p:cNvGrpSpPr/>
          <p:nvPr/>
        </p:nvGrpSpPr>
        <p:grpSpPr>
          <a:xfrm>
            <a:off x="683568" y="2636912"/>
            <a:ext cx="2016224" cy="1584176"/>
            <a:chOff x="899592" y="908720"/>
            <a:chExt cx="7056784" cy="5112568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899592" y="908720"/>
              <a:ext cx="7056784" cy="511256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" name="Picture 3" descr="Картинки по запросу ножницы 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2455207">
              <a:off x="5593646" y="2125302"/>
              <a:ext cx="1542066" cy="2613946"/>
            </a:xfrm>
            <a:prstGeom prst="rect">
              <a:avLst/>
            </a:prstGeom>
            <a:noFill/>
          </p:spPr>
        </p:pic>
        <p:grpSp>
          <p:nvGrpSpPr>
            <p:cNvPr id="25" name="Группа 11"/>
            <p:cNvGrpSpPr/>
            <p:nvPr/>
          </p:nvGrpSpPr>
          <p:grpSpPr>
            <a:xfrm>
              <a:off x="971600" y="1844824"/>
              <a:ext cx="3096344" cy="4104456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36" name="Равнобедренный треугольник 35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Равнобедренный треугольник 36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8" name="Равнобедренный треугольник 37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8" name="Группа 7"/>
            <p:cNvGrpSpPr/>
            <p:nvPr/>
          </p:nvGrpSpPr>
          <p:grpSpPr>
            <a:xfrm>
              <a:off x="4139952" y="3933056"/>
              <a:ext cx="1512168" cy="2016224"/>
              <a:chOff x="971600" y="3861048"/>
              <a:chExt cx="1512168" cy="2016224"/>
            </a:xfrm>
            <a:solidFill>
              <a:srgbClr val="003300"/>
            </a:solidFill>
          </p:grpSpPr>
          <p:sp>
            <p:nvSpPr>
              <p:cNvPr id="33" name="Равнобедренный треугольник 32"/>
              <p:cNvSpPr/>
              <p:nvPr/>
            </p:nvSpPr>
            <p:spPr>
              <a:xfrm>
                <a:off x="971600" y="4941168"/>
                <a:ext cx="1512168" cy="93610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Равнобедренный треугольник 33"/>
              <p:cNvSpPr/>
              <p:nvPr/>
            </p:nvSpPr>
            <p:spPr>
              <a:xfrm>
                <a:off x="971600" y="4437112"/>
                <a:ext cx="1512168" cy="792088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Равнобедренный треугольник 34"/>
              <p:cNvSpPr/>
              <p:nvPr/>
            </p:nvSpPr>
            <p:spPr>
              <a:xfrm>
                <a:off x="971600" y="3861048"/>
                <a:ext cx="1512168" cy="720080"/>
              </a:xfrm>
              <a:prstGeom prst="triangle">
                <a:avLst>
                  <a:gd name="adj" fmla="val 50000"/>
                </a:avLst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31" name="Группа 38"/>
          <p:cNvGrpSpPr/>
          <p:nvPr/>
        </p:nvGrpSpPr>
        <p:grpSpPr>
          <a:xfrm>
            <a:off x="3491880" y="1988840"/>
            <a:ext cx="1944216" cy="936104"/>
            <a:chOff x="318073" y="2277210"/>
            <a:chExt cx="8574407" cy="3879926"/>
          </a:xfrm>
        </p:grpSpPr>
        <p:sp>
          <p:nvSpPr>
            <p:cNvPr id="40" name="Полилиния 39"/>
            <p:cNvSpPr/>
            <p:nvPr/>
          </p:nvSpPr>
          <p:spPr>
            <a:xfrm>
              <a:off x="318073" y="4293096"/>
              <a:ext cx="8574407" cy="1864040"/>
            </a:xfrm>
            <a:custGeom>
              <a:avLst/>
              <a:gdLst>
                <a:gd name="connsiteX0" fmla="*/ 56191 w 8852172"/>
                <a:gd name="connsiteY0" fmla="*/ 565976 h 1039474"/>
                <a:gd name="connsiteX1" fmla="*/ 56191 w 8852172"/>
                <a:gd name="connsiteY1" fmla="*/ 565976 h 1039474"/>
                <a:gd name="connsiteX2" fmla="*/ 193351 w 8852172"/>
                <a:gd name="connsiteY2" fmla="*/ 413576 h 1039474"/>
                <a:gd name="connsiteX3" fmla="*/ 239071 w 8852172"/>
                <a:gd name="connsiteY3" fmla="*/ 383096 h 1039474"/>
                <a:gd name="connsiteX4" fmla="*/ 360991 w 8852172"/>
                <a:gd name="connsiteY4" fmla="*/ 276416 h 1039474"/>
                <a:gd name="connsiteX5" fmla="*/ 406711 w 8852172"/>
                <a:gd name="connsiteY5" fmla="*/ 245936 h 1039474"/>
                <a:gd name="connsiteX6" fmla="*/ 833431 w 8852172"/>
                <a:gd name="connsiteY6" fmla="*/ 261176 h 1039474"/>
                <a:gd name="connsiteX7" fmla="*/ 879151 w 8852172"/>
                <a:gd name="connsiteY7" fmla="*/ 306896 h 1039474"/>
                <a:gd name="connsiteX8" fmla="*/ 940111 w 8852172"/>
                <a:gd name="connsiteY8" fmla="*/ 352616 h 1039474"/>
                <a:gd name="connsiteX9" fmla="*/ 1031551 w 8852172"/>
                <a:gd name="connsiteY9" fmla="*/ 413576 h 1039474"/>
                <a:gd name="connsiteX10" fmla="*/ 1077271 w 8852172"/>
                <a:gd name="connsiteY10" fmla="*/ 444056 h 1039474"/>
                <a:gd name="connsiteX11" fmla="*/ 1138231 w 8852172"/>
                <a:gd name="connsiteY11" fmla="*/ 474536 h 1039474"/>
                <a:gd name="connsiteX12" fmla="*/ 1168711 w 8852172"/>
                <a:gd name="connsiteY12" fmla="*/ 520256 h 1039474"/>
                <a:gd name="connsiteX13" fmla="*/ 1336351 w 8852172"/>
                <a:gd name="connsiteY13" fmla="*/ 565976 h 1039474"/>
                <a:gd name="connsiteX14" fmla="*/ 1382071 w 8852172"/>
                <a:gd name="connsiteY14" fmla="*/ 581216 h 1039474"/>
                <a:gd name="connsiteX15" fmla="*/ 1443031 w 8852172"/>
                <a:gd name="connsiteY15" fmla="*/ 596456 h 1039474"/>
                <a:gd name="connsiteX16" fmla="*/ 1610671 w 8852172"/>
                <a:gd name="connsiteY16" fmla="*/ 565976 h 1039474"/>
                <a:gd name="connsiteX17" fmla="*/ 1702111 w 8852172"/>
                <a:gd name="connsiteY17" fmla="*/ 505016 h 1039474"/>
                <a:gd name="connsiteX18" fmla="*/ 1732591 w 8852172"/>
                <a:gd name="connsiteY18" fmla="*/ 459296 h 1039474"/>
                <a:gd name="connsiteX19" fmla="*/ 1884991 w 8852172"/>
                <a:gd name="connsiteY19" fmla="*/ 367856 h 1039474"/>
                <a:gd name="connsiteX20" fmla="*/ 1930711 w 8852172"/>
                <a:gd name="connsiteY20" fmla="*/ 322136 h 1039474"/>
                <a:gd name="connsiteX21" fmla="*/ 2067871 w 8852172"/>
                <a:gd name="connsiteY21" fmla="*/ 245936 h 1039474"/>
                <a:gd name="connsiteX22" fmla="*/ 2174551 w 8852172"/>
                <a:gd name="connsiteY22" fmla="*/ 169736 h 1039474"/>
                <a:gd name="connsiteX23" fmla="*/ 2265991 w 8852172"/>
                <a:gd name="connsiteY23" fmla="*/ 139256 h 1039474"/>
                <a:gd name="connsiteX24" fmla="*/ 2311711 w 8852172"/>
                <a:gd name="connsiteY24" fmla="*/ 124016 h 1039474"/>
                <a:gd name="connsiteX25" fmla="*/ 2357431 w 8852172"/>
                <a:gd name="connsiteY25" fmla="*/ 108776 h 1039474"/>
                <a:gd name="connsiteX26" fmla="*/ 2448871 w 8852172"/>
                <a:gd name="connsiteY26" fmla="*/ 93536 h 1039474"/>
                <a:gd name="connsiteX27" fmla="*/ 2570791 w 8852172"/>
                <a:gd name="connsiteY27" fmla="*/ 108776 h 1039474"/>
                <a:gd name="connsiteX28" fmla="*/ 2738431 w 8852172"/>
                <a:gd name="connsiteY28" fmla="*/ 200216 h 1039474"/>
                <a:gd name="connsiteX29" fmla="*/ 2829871 w 8852172"/>
                <a:gd name="connsiteY29" fmla="*/ 261176 h 1039474"/>
                <a:gd name="connsiteX30" fmla="*/ 2875591 w 8852172"/>
                <a:gd name="connsiteY30" fmla="*/ 291656 h 1039474"/>
                <a:gd name="connsiteX31" fmla="*/ 2951791 w 8852172"/>
                <a:gd name="connsiteY31" fmla="*/ 352616 h 1039474"/>
                <a:gd name="connsiteX32" fmla="*/ 2997511 w 8852172"/>
                <a:gd name="connsiteY32" fmla="*/ 398336 h 1039474"/>
                <a:gd name="connsiteX33" fmla="*/ 3043231 w 8852172"/>
                <a:gd name="connsiteY33" fmla="*/ 428816 h 1039474"/>
                <a:gd name="connsiteX34" fmla="*/ 3104191 w 8852172"/>
                <a:gd name="connsiteY34" fmla="*/ 474536 h 1039474"/>
                <a:gd name="connsiteX35" fmla="*/ 3210871 w 8852172"/>
                <a:gd name="connsiteY35" fmla="*/ 505016 h 1039474"/>
                <a:gd name="connsiteX36" fmla="*/ 3424231 w 8852172"/>
                <a:gd name="connsiteY36" fmla="*/ 520256 h 1039474"/>
                <a:gd name="connsiteX37" fmla="*/ 3515671 w 8852172"/>
                <a:gd name="connsiteY37" fmla="*/ 489776 h 1039474"/>
                <a:gd name="connsiteX38" fmla="*/ 3607111 w 8852172"/>
                <a:gd name="connsiteY38" fmla="*/ 428816 h 1039474"/>
                <a:gd name="connsiteX39" fmla="*/ 3652831 w 8852172"/>
                <a:gd name="connsiteY39" fmla="*/ 383096 h 1039474"/>
                <a:gd name="connsiteX40" fmla="*/ 3698551 w 8852172"/>
                <a:gd name="connsiteY40" fmla="*/ 352616 h 1039474"/>
                <a:gd name="connsiteX41" fmla="*/ 3744271 w 8852172"/>
                <a:gd name="connsiteY41" fmla="*/ 306896 h 1039474"/>
                <a:gd name="connsiteX42" fmla="*/ 3789991 w 8852172"/>
                <a:gd name="connsiteY42" fmla="*/ 276416 h 1039474"/>
                <a:gd name="connsiteX43" fmla="*/ 3881431 w 8852172"/>
                <a:gd name="connsiteY43" fmla="*/ 200216 h 1039474"/>
                <a:gd name="connsiteX44" fmla="*/ 3911911 w 8852172"/>
                <a:gd name="connsiteY44" fmla="*/ 154496 h 1039474"/>
                <a:gd name="connsiteX45" fmla="*/ 4049071 w 8852172"/>
                <a:gd name="connsiteY45" fmla="*/ 47816 h 1039474"/>
                <a:gd name="connsiteX46" fmla="*/ 4140511 w 8852172"/>
                <a:gd name="connsiteY46" fmla="*/ 2096 h 1039474"/>
                <a:gd name="connsiteX47" fmla="*/ 4353871 w 8852172"/>
                <a:gd name="connsiteY47" fmla="*/ 32576 h 1039474"/>
                <a:gd name="connsiteX48" fmla="*/ 4445311 w 8852172"/>
                <a:gd name="connsiteY48" fmla="*/ 63056 h 1039474"/>
                <a:gd name="connsiteX49" fmla="*/ 4567231 w 8852172"/>
                <a:gd name="connsiteY49" fmla="*/ 124016 h 1039474"/>
                <a:gd name="connsiteX50" fmla="*/ 4658671 w 8852172"/>
                <a:gd name="connsiteY50" fmla="*/ 184976 h 1039474"/>
                <a:gd name="connsiteX51" fmla="*/ 4704391 w 8852172"/>
                <a:gd name="connsiteY51" fmla="*/ 230696 h 1039474"/>
                <a:gd name="connsiteX52" fmla="*/ 4795831 w 8852172"/>
                <a:gd name="connsiteY52" fmla="*/ 291656 h 1039474"/>
                <a:gd name="connsiteX53" fmla="*/ 4841551 w 8852172"/>
                <a:gd name="connsiteY53" fmla="*/ 322136 h 1039474"/>
                <a:gd name="connsiteX54" fmla="*/ 4887271 w 8852172"/>
                <a:gd name="connsiteY54" fmla="*/ 367856 h 1039474"/>
                <a:gd name="connsiteX55" fmla="*/ 4932991 w 8852172"/>
                <a:gd name="connsiteY55" fmla="*/ 383096 h 1039474"/>
                <a:gd name="connsiteX56" fmla="*/ 4978711 w 8852172"/>
                <a:gd name="connsiteY56" fmla="*/ 413576 h 1039474"/>
                <a:gd name="connsiteX57" fmla="*/ 5024431 w 8852172"/>
                <a:gd name="connsiteY57" fmla="*/ 428816 h 1039474"/>
                <a:gd name="connsiteX58" fmla="*/ 5176831 w 8852172"/>
                <a:gd name="connsiteY58" fmla="*/ 505016 h 1039474"/>
                <a:gd name="connsiteX59" fmla="*/ 5451151 w 8852172"/>
                <a:gd name="connsiteY59" fmla="*/ 489776 h 1039474"/>
                <a:gd name="connsiteX60" fmla="*/ 5496871 w 8852172"/>
                <a:gd name="connsiteY60" fmla="*/ 474536 h 1039474"/>
                <a:gd name="connsiteX61" fmla="*/ 5588311 w 8852172"/>
                <a:gd name="connsiteY61" fmla="*/ 413576 h 1039474"/>
                <a:gd name="connsiteX62" fmla="*/ 5634031 w 8852172"/>
                <a:gd name="connsiteY62" fmla="*/ 383096 h 1039474"/>
                <a:gd name="connsiteX63" fmla="*/ 5679751 w 8852172"/>
                <a:gd name="connsiteY63" fmla="*/ 337376 h 1039474"/>
                <a:gd name="connsiteX64" fmla="*/ 5771191 w 8852172"/>
                <a:gd name="connsiteY64" fmla="*/ 276416 h 1039474"/>
                <a:gd name="connsiteX65" fmla="*/ 5908351 w 8852172"/>
                <a:gd name="connsiteY65" fmla="*/ 169736 h 1039474"/>
                <a:gd name="connsiteX66" fmla="*/ 6045511 w 8852172"/>
                <a:gd name="connsiteY66" fmla="*/ 63056 h 1039474"/>
                <a:gd name="connsiteX67" fmla="*/ 6091231 w 8852172"/>
                <a:gd name="connsiteY67" fmla="*/ 47816 h 1039474"/>
                <a:gd name="connsiteX68" fmla="*/ 6213151 w 8852172"/>
                <a:gd name="connsiteY68" fmla="*/ 2096 h 1039474"/>
                <a:gd name="connsiteX69" fmla="*/ 6533191 w 8852172"/>
                <a:gd name="connsiteY69" fmla="*/ 17336 h 1039474"/>
                <a:gd name="connsiteX70" fmla="*/ 6670351 w 8852172"/>
                <a:gd name="connsiteY70" fmla="*/ 93536 h 1039474"/>
                <a:gd name="connsiteX71" fmla="*/ 6761791 w 8852172"/>
                <a:gd name="connsiteY71" fmla="*/ 139256 h 1039474"/>
                <a:gd name="connsiteX72" fmla="*/ 6807511 w 8852172"/>
                <a:gd name="connsiteY72" fmla="*/ 154496 h 1039474"/>
                <a:gd name="connsiteX73" fmla="*/ 6853231 w 8852172"/>
                <a:gd name="connsiteY73" fmla="*/ 184976 h 1039474"/>
                <a:gd name="connsiteX74" fmla="*/ 6898951 w 8852172"/>
                <a:gd name="connsiteY74" fmla="*/ 200216 h 1039474"/>
                <a:gd name="connsiteX75" fmla="*/ 6990391 w 8852172"/>
                <a:gd name="connsiteY75" fmla="*/ 276416 h 1039474"/>
                <a:gd name="connsiteX76" fmla="*/ 7036111 w 8852172"/>
                <a:gd name="connsiteY76" fmla="*/ 291656 h 1039474"/>
                <a:gd name="connsiteX77" fmla="*/ 7081831 w 8852172"/>
                <a:gd name="connsiteY77" fmla="*/ 322136 h 1039474"/>
                <a:gd name="connsiteX78" fmla="*/ 7127551 w 8852172"/>
                <a:gd name="connsiteY78" fmla="*/ 337376 h 1039474"/>
                <a:gd name="connsiteX79" fmla="*/ 7173271 w 8852172"/>
                <a:gd name="connsiteY79" fmla="*/ 367856 h 1039474"/>
                <a:gd name="connsiteX80" fmla="*/ 7310431 w 8852172"/>
                <a:gd name="connsiteY80" fmla="*/ 428816 h 1039474"/>
                <a:gd name="connsiteX81" fmla="*/ 7539031 w 8852172"/>
                <a:gd name="connsiteY81" fmla="*/ 413576 h 1039474"/>
                <a:gd name="connsiteX82" fmla="*/ 7676191 w 8852172"/>
                <a:gd name="connsiteY82" fmla="*/ 337376 h 1039474"/>
                <a:gd name="connsiteX83" fmla="*/ 7767631 w 8852172"/>
                <a:gd name="connsiteY83" fmla="*/ 291656 h 1039474"/>
                <a:gd name="connsiteX84" fmla="*/ 7843831 w 8852172"/>
                <a:gd name="connsiteY84" fmla="*/ 230696 h 1039474"/>
                <a:gd name="connsiteX85" fmla="*/ 7935271 w 8852172"/>
                <a:gd name="connsiteY85" fmla="*/ 169736 h 1039474"/>
                <a:gd name="connsiteX86" fmla="*/ 8026711 w 8852172"/>
                <a:gd name="connsiteY86" fmla="*/ 108776 h 1039474"/>
                <a:gd name="connsiteX87" fmla="*/ 8072431 w 8852172"/>
                <a:gd name="connsiteY87" fmla="*/ 78296 h 1039474"/>
                <a:gd name="connsiteX88" fmla="*/ 8209591 w 8852172"/>
                <a:gd name="connsiteY88" fmla="*/ 17336 h 1039474"/>
                <a:gd name="connsiteX89" fmla="*/ 8407711 w 8852172"/>
                <a:gd name="connsiteY89" fmla="*/ 32576 h 1039474"/>
                <a:gd name="connsiteX90" fmla="*/ 8529631 w 8852172"/>
                <a:gd name="connsiteY90" fmla="*/ 78296 h 1039474"/>
                <a:gd name="connsiteX91" fmla="*/ 8575351 w 8852172"/>
                <a:gd name="connsiteY91" fmla="*/ 93536 h 1039474"/>
                <a:gd name="connsiteX92" fmla="*/ 8621071 w 8852172"/>
                <a:gd name="connsiteY92" fmla="*/ 139256 h 1039474"/>
                <a:gd name="connsiteX93" fmla="*/ 8666791 w 8852172"/>
                <a:gd name="connsiteY93" fmla="*/ 169736 h 1039474"/>
                <a:gd name="connsiteX94" fmla="*/ 8742991 w 8852172"/>
                <a:gd name="connsiteY94" fmla="*/ 306896 h 1039474"/>
                <a:gd name="connsiteX95" fmla="*/ 8803951 w 8852172"/>
                <a:gd name="connsiteY95" fmla="*/ 398336 h 1039474"/>
                <a:gd name="connsiteX96" fmla="*/ 8834431 w 8852172"/>
                <a:gd name="connsiteY96" fmla="*/ 489776 h 1039474"/>
                <a:gd name="connsiteX97" fmla="*/ 8819191 w 8852172"/>
                <a:gd name="connsiteY97" fmla="*/ 1007936 h 1039474"/>
                <a:gd name="connsiteX98" fmla="*/ 8727751 w 8852172"/>
                <a:gd name="connsiteY98" fmla="*/ 1038416 h 1039474"/>
                <a:gd name="connsiteX99" fmla="*/ 40951 w 8852172"/>
                <a:gd name="connsiteY99" fmla="*/ 1023176 h 1039474"/>
                <a:gd name="connsiteX100" fmla="*/ 56191 w 8852172"/>
                <a:gd name="connsiteY100" fmla="*/ 901256 h 1039474"/>
                <a:gd name="connsiteX101" fmla="*/ 71431 w 8852172"/>
                <a:gd name="connsiteY101" fmla="*/ 809816 h 1039474"/>
                <a:gd name="connsiteX102" fmla="*/ 56191 w 8852172"/>
                <a:gd name="connsiteY102" fmla="*/ 565976 h 1039474"/>
                <a:gd name="connsiteX0" fmla="*/ 56191 w 8852172"/>
                <a:gd name="connsiteY0" fmla="*/ 565976 h 1562922"/>
                <a:gd name="connsiteX1" fmla="*/ 56191 w 8852172"/>
                <a:gd name="connsiteY1" fmla="*/ 565976 h 1562922"/>
                <a:gd name="connsiteX2" fmla="*/ 193351 w 8852172"/>
                <a:gd name="connsiteY2" fmla="*/ 413576 h 1562922"/>
                <a:gd name="connsiteX3" fmla="*/ 239071 w 8852172"/>
                <a:gd name="connsiteY3" fmla="*/ 383096 h 1562922"/>
                <a:gd name="connsiteX4" fmla="*/ 360991 w 8852172"/>
                <a:gd name="connsiteY4" fmla="*/ 276416 h 1562922"/>
                <a:gd name="connsiteX5" fmla="*/ 406711 w 8852172"/>
                <a:gd name="connsiteY5" fmla="*/ 245936 h 1562922"/>
                <a:gd name="connsiteX6" fmla="*/ 833431 w 8852172"/>
                <a:gd name="connsiteY6" fmla="*/ 261176 h 1562922"/>
                <a:gd name="connsiteX7" fmla="*/ 879151 w 8852172"/>
                <a:gd name="connsiteY7" fmla="*/ 306896 h 1562922"/>
                <a:gd name="connsiteX8" fmla="*/ 940111 w 8852172"/>
                <a:gd name="connsiteY8" fmla="*/ 352616 h 1562922"/>
                <a:gd name="connsiteX9" fmla="*/ 1031551 w 8852172"/>
                <a:gd name="connsiteY9" fmla="*/ 413576 h 1562922"/>
                <a:gd name="connsiteX10" fmla="*/ 1077271 w 8852172"/>
                <a:gd name="connsiteY10" fmla="*/ 444056 h 1562922"/>
                <a:gd name="connsiteX11" fmla="*/ 1138231 w 8852172"/>
                <a:gd name="connsiteY11" fmla="*/ 474536 h 1562922"/>
                <a:gd name="connsiteX12" fmla="*/ 1168711 w 8852172"/>
                <a:gd name="connsiteY12" fmla="*/ 520256 h 1562922"/>
                <a:gd name="connsiteX13" fmla="*/ 1336351 w 8852172"/>
                <a:gd name="connsiteY13" fmla="*/ 565976 h 1562922"/>
                <a:gd name="connsiteX14" fmla="*/ 1382071 w 8852172"/>
                <a:gd name="connsiteY14" fmla="*/ 581216 h 1562922"/>
                <a:gd name="connsiteX15" fmla="*/ 1443031 w 8852172"/>
                <a:gd name="connsiteY15" fmla="*/ 596456 h 1562922"/>
                <a:gd name="connsiteX16" fmla="*/ 1610671 w 8852172"/>
                <a:gd name="connsiteY16" fmla="*/ 565976 h 1562922"/>
                <a:gd name="connsiteX17" fmla="*/ 1702111 w 8852172"/>
                <a:gd name="connsiteY17" fmla="*/ 505016 h 1562922"/>
                <a:gd name="connsiteX18" fmla="*/ 1732591 w 8852172"/>
                <a:gd name="connsiteY18" fmla="*/ 459296 h 1562922"/>
                <a:gd name="connsiteX19" fmla="*/ 1884991 w 8852172"/>
                <a:gd name="connsiteY19" fmla="*/ 367856 h 1562922"/>
                <a:gd name="connsiteX20" fmla="*/ 1930711 w 8852172"/>
                <a:gd name="connsiteY20" fmla="*/ 322136 h 1562922"/>
                <a:gd name="connsiteX21" fmla="*/ 2067871 w 8852172"/>
                <a:gd name="connsiteY21" fmla="*/ 245936 h 1562922"/>
                <a:gd name="connsiteX22" fmla="*/ 2174551 w 8852172"/>
                <a:gd name="connsiteY22" fmla="*/ 169736 h 1562922"/>
                <a:gd name="connsiteX23" fmla="*/ 2265991 w 8852172"/>
                <a:gd name="connsiteY23" fmla="*/ 139256 h 1562922"/>
                <a:gd name="connsiteX24" fmla="*/ 2311711 w 8852172"/>
                <a:gd name="connsiteY24" fmla="*/ 124016 h 1562922"/>
                <a:gd name="connsiteX25" fmla="*/ 2357431 w 8852172"/>
                <a:gd name="connsiteY25" fmla="*/ 108776 h 1562922"/>
                <a:gd name="connsiteX26" fmla="*/ 2448871 w 8852172"/>
                <a:gd name="connsiteY26" fmla="*/ 93536 h 1562922"/>
                <a:gd name="connsiteX27" fmla="*/ 2570791 w 8852172"/>
                <a:gd name="connsiteY27" fmla="*/ 108776 h 1562922"/>
                <a:gd name="connsiteX28" fmla="*/ 2738431 w 8852172"/>
                <a:gd name="connsiteY28" fmla="*/ 200216 h 1562922"/>
                <a:gd name="connsiteX29" fmla="*/ 2829871 w 8852172"/>
                <a:gd name="connsiteY29" fmla="*/ 261176 h 1562922"/>
                <a:gd name="connsiteX30" fmla="*/ 2875591 w 8852172"/>
                <a:gd name="connsiteY30" fmla="*/ 291656 h 1562922"/>
                <a:gd name="connsiteX31" fmla="*/ 2951791 w 8852172"/>
                <a:gd name="connsiteY31" fmla="*/ 352616 h 1562922"/>
                <a:gd name="connsiteX32" fmla="*/ 2997511 w 8852172"/>
                <a:gd name="connsiteY32" fmla="*/ 398336 h 1562922"/>
                <a:gd name="connsiteX33" fmla="*/ 3043231 w 8852172"/>
                <a:gd name="connsiteY33" fmla="*/ 428816 h 1562922"/>
                <a:gd name="connsiteX34" fmla="*/ 3104191 w 8852172"/>
                <a:gd name="connsiteY34" fmla="*/ 474536 h 1562922"/>
                <a:gd name="connsiteX35" fmla="*/ 3210871 w 8852172"/>
                <a:gd name="connsiteY35" fmla="*/ 505016 h 1562922"/>
                <a:gd name="connsiteX36" fmla="*/ 3424231 w 8852172"/>
                <a:gd name="connsiteY36" fmla="*/ 520256 h 1562922"/>
                <a:gd name="connsiteX37" fmla="*/ 3515671 w 8852172"/>
                <a:gd name="connsiteY37" fmla="*/ 489776 h 1562922"/>
                <a:gd name="connsiteX38" fmla="*/ 3607111 w 8852172"/>
                <a:gd name="connsiteY38" fmla="*/ 428816 h 1562922"/>
                <a:gd name="connsiteX39" fmla="*/ 3652831 w 8852172"/>
                <a:gd name="connsiteY39" fmla="*/ 383096 h 1562922"/>
                <a:gd name="connsiteX40" fmla="*/ 3698551 w 8852172"/>
                <a:gd name="connsiteY40" fmla="*/ 352616 h 1562922"/>
                <a:gd name="connsiteX41" fmla="*/ 3744271 w 8852172"/>
                <a:gd name="connsiteY41" fmla="*/ 306896 h 1562922"/>
                <a:gd name="connsiteX42" fmla="*/ 3789991 w 8852172"/>
                <a:gd name="connsiteY42" fmla="*/ 276416 h 1562922"/>
                <a:gd name="connsiteX43" fmla="*/ 3881431 w 8852172"/>
                <a:gd name="connsiteY43" fmla="*/ 200216 h 1562922"/>
                <a:gd name="connsiteX44" fmla="*/ 3911911 w 8852172"/>
                <a:gd name="connsiteY44" fmla="*/ 154496 h 1562922"/>
                <a:gd name="connsiteX45" fmla="*/ 4049071 w 8852172"/>
                <a:gd name="connsiteY45" fmla="*/ 47816 h 1562922"/>
                <a:gd name="connsiteX46" fmla="*/ 4140511 w 8852172"/>
                <a:gd name="connsiteY46" fmla="*/ 2096 h 1562922"/>
                <a:gd name="connsiteX47" fmla="*/ 4353871 w 8852172"/>
                <a:gd name="connsiteY47" fmla="*/ 32576 h 1562922"/>
                <a:gd name="connsiteX48" fmla="*/ 4445311 w 8852172"/>
                <a:gd name="connsiteY48" fmla="*/ 63056 h 1562922"/>
                <a:gd name="connsiteX49" fmla="*/ 4567231 w 8852172"/>
                <a:gd name="connsiteY49" fmla="*/ 124016 h 1562922"/>
                <a:gd name="connsiteX50" fmla="*/ 4658671 w 8852172"/>
                <a:gd name="connsiteY50" fmla="*/ 184976 h 1562922"/>
                <a:gd name="connsiteX51" fmla="*/ 4704391 w 8852172"/>
                <a:gd name="connsiteY51" fmla="*/ 230696 h 1562922"/>
                <a:gd name="connsiteX52" fmla="*/ 4795831 w 8852172"/>
                <a:gd name="connsiteY52" fmla="*/ 291656 h 1562922"/>
                <a:gd name="connsiteX53" fmla="*/ 4841551 w 8852172"/>
                <a:gd name="connsiteY53" fmla="*/ 322136 h 1562922"/>
                <a:gd name="connsiteX54" fmla="*/ 4887271 w 8852172"/>
                <a:gd name="connsiteY54" fmla="*/ 367856 h 1562922"/>
                <a:gd name="connsiteX55" fmla="*/ 4932991 w 8852172"/>
                <a:gd name="connsiteY55" fmla="*/ 383096 h 1562922"/>
                <a:gd name="connsiteX56" fmla="*/ 4978711 w 8852172"/>
                <a:gd name="connsiteY56" fmla="*/ 413576 h 1562922"/>
                <a:gd name="connsiteX57" fmla="*/ 5024431 w 8852172"/>
                <a:gd name="connsiteY57" fmla="*/ 428816 h 1562922"/>
                <a:gd name="connsiteX58" fmla="*/ 5176831 w 8852172"/>
                <a:gd name="connsiteY58" fmla="*/ 505016 h 1562922"/>
                <a:gd name="connsiteX59" fmla="*/ 5451151 w 8852172"/>
                <a:gd name="connsiteY59" fmla="*/ 489776 h 1562922"/>
                <a:gd name="connsiteX60" fmla="*/ 5496871 w 8852172"/>
                <a:gd name="connsiteY60" fmla="*/ 474536 h 1562922"/>
                <a:gd name="connsiteX61" fmla="*/ 5588311 w 8852172"/>
                <a:gd name="connsiteY61" fmla="*/ 413576 h 1562922"/>
                <a:gd name="connsiteX62" fmla="*/ 5634031 w 8852172"/>
                <a:gd name="connsiteY62" fmla="*/ 383096 h 1562922"/>
                <a:gd name="connsiteX63" fmla="*/ 5679751 w 8852172"/>
                <a:gd name="connsiteY63" fmla="*/ 337376 h 1562922"/>
                <a:gd name="connsiteX64" fmla="*/ 5771191 w 8852172"/>
                <a:gd name="connsiteY64" fmla="*/ 276416 h 1562922"/>
                <a:gd name="connsiteX65" fmla="*/ 5908351 w 8852172"/>
                <a:gd name="connsiteY65" fmla="*/ 169736 h 1562922"/>
                <a:gd name="connsiteX66" fmla="*/ 6045511 w 8852172"/>
                <a:gd name="connsiteY66" fmla="*/ 63056 h 1562922"/>
                <a:gd name="connsiteX67" fmla="*/ 6091231 w 8852172"/>
                <a:gd name="connsiteY67" fmla="*/ 47816 h 1562922"/>
                <a:gd name="connsiteX68" fmla="*/ 6213151 w 8852172"/>
                <a:gd name="connsiteY68" fmla="*/ 2096 h 1562922"/>
                <a:gd name="connsiteX69" fmla="*/ 6533191 w 8852172"/>
                <a:gd name="connsiteY69" fmla="*/ 17336 h 1562922"/>
                <a:gd name="connsiteX70" fmla="*/ 6670351 w 8852172"/>
                <a:gd name="connsiteY70" fmla="*/ 93536 h 1562922"/>
                <a:gd name="connsiteX71" fmla="*/ 6761791 w 8852172"/>
                <a:gd name="connsiteY71" fmla="*/ 139256 h 1562922"/>
                <a:gd name="connsiteX72" fmla="*/ 6807511 w 8852172"/>
                <a:gd name="connsiteY72" fmla="*/ 154496 h 1562922"/>
                <a:gd name="connsiteX73" fmla="*/ 6853231 w 8852172"/>
                <a:gd name="connsiteY73" fmla="*/ 184976 h 1562922"/>
                <a:gd name="connsiteX74" fmla="*/ 6898951 w 8852172"/>
                <a:gd name="connsiteY74" fmla="*/ 200216 h 1562922"/>
                <a:gd name="connsiteX75" fmla="*/ 6990391 w 8852172"/>
                <a:gd name="connsiteY75" fmla="*/ 276416 h 1562922"/>
                <a:gd name="connsiteX76" fmla="*/ 7036111 w 8852172"/>
                <a:gd name="connsiteY76" fmla="*/ 291656 h 1562922"/>
                <a:gd name="connsiteX77" fmla="*/ 7081831 w 8852172"/>
                <a:gd name="connsiteY77" fmla="*/ 322136 h 1562922"/>
                <a:gd name="connsiteX78" fmla="*/ 7127551 w 8852172"/>
                <a:gd name="connsiteY78" fmla="*/ 337376 h 1562922"/>
                <a:gd name="connsiteX79" fmla="*/ 7173271 w 8852172"/>
                <a:gd name="connsiteY79" fmla="*/ 367856 h 1562922"/>
                <a:gd name="connsiteX80" fmla="*/ 7310431 w 8852172"/>
                <a:gd name="connsiteY80" fmla="*/ 428816 h 1562922"/>
                <a:gd name="connsiteX81" fmla="*/ 7539031 w 8852172"/>
                <a:gd name="connsiteY81" fmla="*/ 413576 h 1562922"/>
                <a:gd name="connsiteX82" fmla="*/ 7676191 w 8852172"/>
                <a:gd name="connsiteY82" fmla="*/ 337376 h 1562922"/>
                <a:gd name="connsiteX83" fmla="*/ 7767631 w 8852172"/>
                <a:gd name="connsiteY83" fmla="*/ 291656 h 1562922"/>
                <a:gd name="connsiteX84" fmla="*/ 7843831 w 8852172"/>
                <a:gd name="connsiteY84" fmla="*/ 230696 h 1562922"/>
                <a:gd name="connsiteX85" fmla="*/ 7935271 w 8852172"/>
                <a:gd name="connsiteY85" fmla="*/ 169736 h 1562922"/>
                <a:gd name="connsiteX86" fmla="*/ 8026711 w 8852172"/>
                <a:gd name="connsiteY86" fmla="*/ 108776 h 1562922"/>
                <a:gd name="connsiteX87" fmla="*/ 8072431 w 8852172"/>
                <a:gd name="connsiteY87" fmla="*/ 78296 h 1562922"/>
                <a:gd name="connsiteX88" fmla="*/ 8209591 w 8852172"/>
                <a:gd name="connsiteY88" fmla="*/ 17336 h 1562922"/>
                <a:gd name="connsiteX89" fmla="*/ 8407711 w 8852172"/>
                <a:gd name="connsiteY89" fmla="*/ 32576 h 1562922"/>
                <a:gd name="connsiteX90" fmla="*/ 8529631 w 8852172"/>
                <a:gd name="connsiteY90" fmla="*/ 78296 h 1562922"/>
                <a:gd name="connsiteX91" fmla="*/ 8575351 w 8852172"/>
                <a:gd name="connsiteY91" fmla="*/ 93536 h 1562922"/>
                <a:gd name="connsiteX92" fmla="*/ 8621071 w 8852172"/>
                <a:gd name="connsiteY92" fmla="*/ 139256 h 1562922"/>
                <a:gd name="connsiteX93" fmla="*/ 8666791 w 8852172"/>
                <a:gd name="connsiteY93" fmla="*/ 169736 h 1562922"/>
                <a:gd name="connsiteX94" fmla="*/ 8742991 w 8852172"/>
                <a:gd name="connsiteY94" fmla="*/ 306896 h 1562922"/>
                <a:gd name="connsiteX95" fmla="*/ 8803951 w 8852172"/>
                <a:gd name="connsiteY95" fmla="*/ 398336 h 1562922"/>
                <a:gd name="connsiteX96" fmla="*/ 8834431 w 8852172"/>
                <a:gd name="connsiteY96" fmla="*/ 489776 h 1562922"/>
                <a:gd name="connsiteX97" fmla="*/ 8819191 w 8852172"/>
                <a:gd name="connsiteY97" fmla="*/ 1007936 h 1562922"/>
                <a:gd name="connsiteX98" fmla="*/ 8724263 w 8852172"/>
                <a:gd name="connsiteY98" fmla="*/ 1562922 h 1562922"/>
                <a:gd name="connsiteX99" fmla="*/ 40951 w 8852172"/>
                <a:gd name="connsiteY99" fmla="*/ 1023176 h 1562922"/>
                <a:gd name="connsiteX100" fmla="*/ 56191 w 8852172"/>
                <a:gd name="connsiteY100" fmla="*/ 901256 h 1562922"/>
                <a:gd name="connsiteX101" fmla="*/ 71431 w 8852172"/>
                <a:gd name="connsiteY101" fmla="*/ 809816 h 1562922"/>
                <a:gd name="connsiteX102" fmla="*/ 56191 w 8852172"/>
                <a:gd name="connsiteY102" fmla="*/ 565976 h 1562922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562922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693784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9005439"/>
                <a:gd name="connsiteY0" fmla="*/ 565976 h 1693784"/>
                <a:gd name="connsiteX1" fmla="*/ 193351 w 9005439"/>
                <a:gd name="connsiteY1" fmla="*/ 565976 h 1693784"/>
                <a:gd name="connsiteX2" fmla="*/ 330511 w 9005439"/>
                <a:gd name="connsiteY2" fmla="*/ 413576 h 1693784"/>
                <a:gd name="connsiteX3" fmla="*/ 376231 w 9005439"/>
                <a:gd name="connsiteY3" fmla="*/ 383096 h 1693784"/>
                <a:gd name="connsiteX4" fmla="*/ 498151 w 9005439"/>
                <a:gd name="connsiteY4" fmla="*/ 276416 h 1693784"/>
                <a:gd name="connsiteX5" fmla="*/ 543871 w 9005439"/>
                <a:gd name="connsiteY5" fmla="*/ 245936 h 1693784"/>
                <a:gd name="connsiteX6" fmla="*/ 970591 w 9005439"/>
                <a:gd name="connsiteY6" fmla="*/ 261176 h 1693784"/>
                <a:gd name="connsiteX7" fmla="*/ 1016311 w 9005439"/>
                <a:gd name="connsiteY7" fmla="*/ 306896 h 1693784"/>
                <a:gd name="connsiteX8" fmla="*/ 1077271 w 9005439"/>
                <a:gd name="connsiteY8" fmla="*/ 352616 h 1693784"/>
                <a:gd name="connsiteX9" fmla="*/ 1168711 w 9005439"/>
                <a:gd name="connsiteY9" fmla="*/ 413576 h 1693784"/>
                <a:gd name="connsiteX10" fmla="*/ 1214431 w 9005439"/>
                <a:gd name="connsiteY10" fmla="*/ 444056 h 1693784"/>
                <a:gd name="connsiteX11" fmla="*/ 1275391 w 9005439"/>
                <a:gd name="connsiteY11" fmla="*/ 474536 h 1693784"/>
                <a:gd name="connsiteX12" fmla="*/ 1305871 w 9005439"/>
                <a:gd name="connsiteY12" fmla="*/ 520256 h 1693784"/>
                <a:gd name="connsiteX13" fmla="*/ 1473511 w 9005439"/>
                <a:gd name="connsiteY13" fmla="*/ 565976 h 1693784"/>
                <a:gd name="connsiteX14" fmla="*/ 1519231 w 9005439"/>
                <a:gd name="connsiteY14" fmla="*/ 581216 h 1693784"/>
                <a:gd name="connsiteX15" fmla="*/ 1580191 w 9005439"/>
                <a:gd name="connsiteY15" fmla="*/ 596456 h 1693784"/>
                <a:gd name="connsiteX16" fmla="*/ 1747831 w 9005439"/>
                <a:gd name="connsiteY16" fmla="*/ 565976 h 1693784"/>
                <a:gd name="connsiteX17" fmla="*/ 1839271 w 9005439"/>
                <a:gd name="connsiteY17" fmla="*/ 505016 h 1693784"/>
                <a:gd name="connsiteX18" fmla="*/ 1869751 w 9005439"/>
                <a:gd name="connsiteY18" fmla="*/ 459296 h 1693784"/>
                <a:gd name="connsiteX19" fmla="*/ 2022151 w 9005439"/>
                <a:gd name="connsiteY19" fmla="*/ 367856 h 1693784"/>
                <a:gd name="connsiteX20" fmla="*/ 2067871 w 9005439"/>
                <a:gd name="connsiteY20" fmla="*/ 322136 h 1693784"/>
                <a:gd name="connsiteX21" fmla="*/ 2205031 w 9005439"/>
                <a:gd name="connsiteY21" fmla="*/ 245936 h 1693784"/>
                <a:gd name="connsiteX22" fmla="*/ 2311711 w 9005439"/>
                <a:gd name="connsiteY22" fmla="*/ 169736 h 1693784"/>
                <a:gd name="connsiteX23" fmla="*/ 2403151 w 9005439"/>
                <a:gd name="connsiteY23" fmla="*/ 139256 h 1693784"/>
                <a:gd name="connsiteX24" fmla="*/ 2448871 w 9005439"/>
                <a:gd name="connsiteY24" fmla="*/ 124016 h 1693784"/>
                <a:gd name="connsiteX25" fmla="*/ 2494591 w 9005439"/>
                <a:gd name="connsiteY25" fmla="*/ 108776 h 1693784"/>
                <a:gd name="connsiteX26" fmla="*/ 2586031 w 9005439"/>
                <a:gd name="connsiteY26" fmla="*/ 93536 h 1693784"/>
                <a:gd name="connsiteX27" fmla="*/ 2707951 w 9005439"/>
                <a:gd name="connsiteY27" fmla="*/ 108776 h 1693784"/>
                <a:gd name="connsiteX28" fmla="*/ 2875591 w 9005439"/>
                <a:gd name="connsiteY28" fmla="*/ 200216 h 1693784"/>
                <a:gd name="connsiteX29" fmla="*/ 2967031 w 9005439"/>
                <a:gd name="connsiteY29" fmla="*/ 261176 h 1693784"/>
                <a:gd name="connsiteX30" fmla="*/ 3012751 w 9005439"/>
                <a:gd name="connsiteY30" fmla="*/ 291656 h 1693784"/>
                <a:gd name="connsiteX31" fmla="*/ 3088951 w 9005439"/>
                <a:gd name="connsiteY31" fmla="*/ 352616 h 1693784"/>
                <a:gd name="connsiteX32" fmla="*/ 3134671 w 9005439"/>
                <a:gd name="connsiteY32" fmla="*/ 398336 h 1693784"/>
                <a:gd name="connsiteX33" fmla="*/ 3180391 w 9005439"/>
                <a:gd name="connsiteY33" fmla="*/ 428816 h 1693784"/>
                <a:gd name="connsiteX34" fmla="*/ 3241351 w 9005439"/>
                <a:gd name="connsiteY34" fmla="*/ 474536 h 1693784"/>
                <a:gd name="connsiteX35" fmla="*/ 3348031 w 9005439"/>
                <a:gd name="connsiteY35" fmla="*/ 505016 h 1693784"/>
                <a:gd name="connsiteX36" fmla="*/ 3561391 w 9005439"/>
                <a:gd name="connsiteY36" fmla="*/ 520256 h 1693784"/>
                <a:gd name="connsiteX37" fmla="*/ 3652831 w 9005439"/>
                <a:gd name="connsiteY37" fmla="*/ 489776 h 1693784"/>
                <a:gd name="connsiteX38" fmla="*/ 3744271 w 9005439"/>
                <a:gd name="connsiteY38" fmla="*/ 428816 h 1693784"/>
                <a:gd name="connsiteX39" fmla="*/ 3789991 w 9005439"/>
                <a:gd name="connsiteY39" fmla="*/ 383096 h 1693784"/>
                <a:gd name="connsiteX40" fmla="*/ 3835711 w 9005439"/>
                <a:gd name="connsiteY40" fmla="*/ 352616 h 1693784"/>
                <a:gd name="connsiteX41" fmla="*/ 3881431 w 9005439"/>
                <a:gd name="connsiteY41" fmla="*/ 306896 h 1693784"/>
                <a:gd name="connsiteX42" fmla="*/ 3927151 w 9005439"/>
                <a:gd name="connsiteY42" fmla="*/ 276416 h 1693784"/>
                <a:gd name="connsiteX43" fmla="*/ 4018591 w 9005439"/>
                <a:gd name="connsiteY43" fmla="*/ 200216 h 1693784"/>
                <a:gd name="connsiteX44" fmla="*/ 4049071 w 9005439"/>
                <a:gd name="connsiteY44" fmla="*/ 154496 h 1693784"/>
                <a:gd name="connsiteX45" fmla="*/ 4186231 w 9005439"/>
                <a:gd name="connsiteY45" fmla="*/ 47816 h 1693784"/>
                <a:gd name="connsiteX46" fmla="*/ 4277671 w 9005439"/>
                <a:gd name="connsiteY46" fmla="*/ 2096 h 1693784"/>
                <a:gd name="connsiteX47" fmla="*/ 4491031 w 9005439"/>
                <a:gd name="connsiteY47" fmla="*/ 32576 h 1693784"/>
                <a:gd name="connsiteX48" fmla="*/ 4582471 w 9005439"/>
                <a:gd name="connsiteY48" fmla="*/ 63056 h 1693784"/>
                <a:gd name="connsiteX49" fmla="*/ 4704391 w 9005439"/>
                <a:gd name="connsiteY49" fmla="*/ 124016 h 1693784"/>
                <a:gd name="connsiteX50" fmla="*/ 4795831 w 9005439"/>
                <a:gd name="connsiteY50" fmla="*/ 184976 h 1693784"/>
                <a:gd name="connsiteX51" fmla="*/ 4841551 w 9005439"/>
                <a:gd name="connsiteY51" fmla="*/ 230696 h 1693784"/>
                <a:gd name="connsiteX52" fmla="*/ 4932991 w 9005439"/>
                <a:gd name="connsiteY52" fmla="*/ 291656 h 1693784"/>
                <a:gd name="connsiteX53" fmla="*/ 4978711 w 9005439"/>
                <a:gd name="connsiteY53" fmla="*/ 322136 h 1693784"/>
                <a:gd name="connsiteX54" fmla="*/ 5024431 w 9005439"/>
                <a:gd name="connsiteY54" fmla="*/ 367856 h 1693784"/>
                <a:gd name="connsiteX55" fmla="*/ 5070151 w 9005439"/>
                <a:gd name="connsiteY55" fmla="*/ 383096 h 1693784"/>
                <a:gd name="connsiteX56" fmla="*/ 5115871 w 9005439"/>
                <a:gd name="connsiteY56" fmla="*/ 413576 h 1693784"/>
                <a:gd name="connsiteX57" fmla="*/ 5161591 w 9005439"/>
                <a:gd name="connsiteY57" fmla="*/ 428816 h 1693784"/>
                <a:gd name="connsiteX58" fmla="*/ 5313991 w 9005439"/>
                <a:gd name="connsiteY58" fmla="*/ 505016 h 1693784"/>
                <a:gd name="connsiteX59" fmla="*/ 5588311 w 9005439"/>
                <a:gd name="connsiteY59" fmla="*/ 489776 h 1693784"/>
                <a:gd name="connsiteX60" fmla="*/ 5634031 w 9005439"/>
                <a:gd name="connsiteY60" fmla="*/ 474536 h 1693784"/>
                <a:gd name="connsiteX61" fmla="*/ 5725471 w 9005439"/>
                <a:gd name="connsiteY61" fmla="*/ 413576 h 1693784"/>
                <a:gd name="connsiteX62" fmla="*/ 5771191 w 9005439"/>
                <a:gd name="connsiteY62" fmla="*/ 383096 h 1693784"/>
                <a:gd name="connsiteX63" fmla="*/ 5816911 w 9005439"/>
                <a:gd name="connsiteY63" fmla="*/ 337376 h 1693784"/>
                <a:gd name="connsiteX64" fmla="*/ 5908351 w 9005439"/>
                <a:gd name="connsiteY64" fmla="*/ 276416 h 1693784"/>
                <a:gd name="connsiteX65" fmla="*/ 6045511 w 9005439"/>
                <a:gd name="connsiteY65" fmla="*/ 169736 h 1693784"/>
                <a:gd name="connsiteX66" fmla="*/ 6182671 w 9005439"/>
                <a:gd name="connsiteY66" fmla="*/ 63056 h 1693784"/>
                <a:gd name="connsiteX67" fmla="*/ 6228391 w 9005439"/>
                <a:gd name="connsiteY67" fmla="*/ 47816 h 1693784"/>
                <a:gd name="connsiteX68" fmla="*/ 6350311 w 9005439"/>
                <a:gd name="connsiteY68" fmla="*/ 2096 h 1693784"/>
                <a:gd name="connsiteX69" fmla="*/ 6670351 w 9005439"/>
                <a:gd name="connsiteY69" fmla="*/ 17336 h 1693784"/>
                <a:gd name="connsiteX70" fmla="*/ 6807511 w 9005439"/>
                <a:gd name="connsiteY70" fmla="*/ 93536 h 1693784"/>
                <a:gd name="connsiteX71" fmla="*/ 6898951 w 9005439"/>
                <a:gd name="connsiteY71" fmla="*/ 139256 h 1693784"/>
                <a:gd name="connsiteX72" fmla="*/ 6944671 w 9005439"/>
                <a:gd name="connsiteY72" fmla="*/ 154496 h 1693784"/>
                <a:gd name="connsiteX73" fmla="*/ 6990391 w 9005439"/>
                <a:gd name="connsiteY73" fmla="*/ 184976 h 1693784"/>
                <a:gd name="connsiteX74" fmla="*/ 7036111 w 9005439"/>
                <a:gd name="connsiteY74" fmla="*/ 200216 h 1693784"/>
                <a:gd name="connsiteX75" fmla="*/ 7127551 w 9005439"/>
                <a:gd name="connsiteY75" fmla="*/ 276416 h 1693784"/>
                <a:gd name="connsiteX76" fmla="*/ 7173271 w 9005439"/>
                <a:gd name="connsiteY76" fmla="*/ 291656 h 1693784"/>
                <a:gd name="connsiteX77" fmla="*/ 7218991 w 9005439"/>
                <a:gd name="connsiteY77" fmla="*/ 322136 h 1693784"/>
                <a:gd name="connsiteX78" fmla="*/ 7264711 w 9005439"/>
                <a:gd name="connsiteY78" fmla="*/ 337376 h 1693784"/>
                <a:gd name="connsiteX79" fmla="*/ 7310431 w 9005439"/>
                <a:gd name="connsiteY79" fmla="*/ 367856 h 1693784"/>
                <a:gd name="connsiteX80" fmla="*/ 7447591 w 9005439"/>
                <a:gd name="connsiteY80" fmla="*/ 428816 h 1693784"/>
                <a:gd name="connsiteX81" fmla="*/ 7676191 w 9005439"/>
                <a:gd name="connsiteY81" fmla="*/ 413576 h 1693784"/>
                <a:gd name="connsiteX82" fmla="*/ 7813351 w 9005439"/>
                <a:gd name="connsiteY82" fmla="*/ 337376 h 1693784"/>
                <a:gd name="connsiteX83" fmla="*/ 7904791 w 9005439"/>
                <a:gd name="connsiteY83" fmla="*/ 291656 h 1693784"/>
                <a:gd name="connsiteX84" fmla="*/ 7980991 w 9005439"/>
                <a:gd name="connsiteY84" fmla="*/ 230696 h 1693784"/>
                <a:gd name="connsiteX85" fmla="*/ 8072431 w 9005439"/>
                <a:gd name="connsiteY85" fmla="*/ 169736 h 1693784"/>
                <a:gd name="connsiteX86" fmla="*/ 8163871 w 9005439"/>
                <a:gd name="connsiteY86" fmla="*/ 108776 h 1693784"/>
                <a:gd name="connsiteX87" fmla="*/ 8209591 w 9005439"/>
                <a:gd name="connsiteY87" fmla="*/ 78296 h 1693784"/>
                <a:gd name="connsiteX88" fmla="*/ 8346751 w 9005439"/>
                <a:gd name="connsiteY88" fmla="*/ 17336 h 1693784"/>
                <a:gd name="connsiteX89" fmla="*/ 8544871 w 9005439"/>
                <a:gd name="connsiteY89" fmla="*/ 32576 h 1693784"/>
                <a:gd name="connsiteX90" fmla="*/ 8666791 w 9005439"/>
                <a:gd name="connsiteY90" fmla="*/ 78296 h 1693784"/>
                <a:gd name="connsiteX91" fmla="*/ 8712511 w 9005439"/>
                <a:gd name="connsiteY91" fmla="*/ 93536 h 1693784"/>
                <a:gd name="connsiteX92" fmla="*/ 8758231 w 9005439"/>
                <a:gd name="connsiteY92" fmla="*/ 139256 h 1693784"/>
                <a:gd name="connsiteX93" fmla="*/ 8803951 w 9005439"/>
                <a:gd name="connsiteY93" fmla="*/ 169736 h 1693784"/>
                <a:gd name="connsiteX94" fmla="*/ 8880151 w 9005439"/>
                <a:gd name="connsiteY94" fmla="*/ 306896 h 1693784"/>
                <a:gd name="connsiteX95" fmla="*/ 8941111 w 9005439"/>
                <a:gd name="connsiteY95" fmla="*/ 398336 h 1693784"/>
                <a:gd name="connsiteX96" fmla="*/ 8971591 w 9005439"/>
                <a:gd name="connsiteY96" fmla="*/ 489776 h 1693784"/>
                <a:gd name="connsiteX97" fmla="*/ 8956351 w 9005439"/>
                <a:gd name="connsiteY97" fmla="*/ 1007936 h 1693784"/>
                <a:gd name="connsiteX98" fmla="*/ 9005439 w 9005439"/>
                <a:gd name="connsiteY98" fmla="*/ 1693784 h 1693784"/>
                <a:gd name="connsiteX99" fmla="*/ 40951 w 9005439"/>
                <a:gd name="connsiteY99" fmla="*/ 1693784 h 1693784"/>
                <a:gd name="connsiteX100" fmla="*/ 193351 w 9005439"/>
                <a:gd name="connsiteY100" fmla="*/ 901256 h 1693784"/>
                <a:gd name="connsiteX101" fmla="*/ 208591 w 9005439"/>
                <a:gd name="connsiteY101" fmla="*/ 809816 h 1693784"/>
                <a:gd name="connsiteX102" fmla="*/ 193351 w 9005439"/>
                <a:gd name="connsiteY102" fmla="*/ 565976 h 1693784"/>
                <a:gd name="connsiteX0" fmla="*/ 13839 w 8825927"/>
                <a:gd name="connsiteY0" fmla="*/ 565976 h 1693784"/>
                <a:gd name="connsiteX1" fmla="*/ 13839 w 8825927"/>
                <a:gd name="connsiteY1" fmla="*/ 565976 h 1693784"/>
                <a:gd name="connsiteX2" fmla="*/ 150999 w 8825927"/>
                <a:gd name="connsiteY2" fmla="*/ 413576 h 1693784"/>
                <a:gd name="connsiteX3" fmla="*/ 196719 w 8825927"/>
                <a:gd name="connsiteY3" fmla="*/ 383096 h 1693784"/>
                <a:gd name="connsiteX4" fmla="*/ 318639 w 8825927"/>
                <a:gd name="connsiteY4" fmla="*/ 276416 h 1693784"/>
                <a:gd name="connsiteX5" fmla="*/ 364359 w 8825927"/>
                <a:gd name="connsiteY5" fmla="*/ 245936 h 1693784"/>
                <a:gd name="connsiteX6" fmla="*/ 791079 w 8825927"/>
                <a:gd name="connsiteY6" fmla="*/ 261176 h 1693784"/>
                <a:gd name="connsiteX7" fmla="*/ 836799 w 8825927"/>
                <a:gd name="connsiteY7" fmla="*/ 306896 h 1693784"/>
                <a:gd name="connsiteX8" fmla="*/ 897759 w 8825927"/>
                <a:gd name="connsiteY8" fmla="*/ 352616 h 1693784"/>
                <a:gd name="connsiteX9" fmla="*/ 989199 w 8825927"/>
                <a:gd name="connsiteY9" fmla="*/ 413576 h 1693784"/>
                <a:gd name="connsiteX10" fmla="*/ 1034919 w 8825927"/>
                <a:gd name="connsiteY10" fmla="*/ 444056 h 1693784"/>
                <a:gd name="connsiteX11" fmla="*/ 1095879 w 8825927"/>
                <a:gd name="connsiteY11" fmla="*/ 474536 h 1693784"/>
                <a:gd name="connsiteX12" fmla="*/ 1126359 w 8825927"/>
                <a:gd name="connsiteY12" fmla="*/ 520256 h 1693784"/>
                <a:gd name="connsiteX13" fmla="*/ 1293999 w 8825927"/>
                <a:gd name="connsiteY13" fmla="*/ 565976 h 1693784"/>
                <a:gd name="connsiteX14" fmla="*/ 1339719 w 8825927"/>
                <a:gd name="connsiteY14" fmla="*/ 581216 h 1693784"/>
                <a:gd name="connsiteX15" fmla="*/ 1400679 w 8825927"/>
                <a:gd name="connsiteY15" fmla="*/ 596456 h 1693784"/>
                <a:gd name="connsiteX16" fmla="*/ 1568319 w 8825927"/>
                <a:gd name="connsiteY16" fmla="*/ 565976 h 1693784"/>
                <a:gd name="connsiteX17" fmla="*/ 1659759 w 8825927"/>
                <a:gd name="connsiteY17" fmla="*/ 505016 h 1693784"/>
                <a:gd name="connsiteX18" fmla="*/ 1690239 w 8825927"/>
                <a:gd name="connsiteY18" fmla="*/ 459296 h 1693784"/>
                <a:gd name="connsiteX19" fmla="*/ 1842639 w 8825927"/>
                <a:gd name="connsiteY19" fmla="*/ 367856 h 1693784"/>
                <a:gd name="connsiteX20" fmla="*/ 1888359 w 8825927"/>
                <a:gd name="connsiteY20" fmla="*/ 322136 h 1693784"/>
                <a:gd name="connsiteX21" fmla="*/ 2025519 w 8825927"/>
                <a:gd name="connsiteY21" fmla="*/ 245936 h 1693784"/>
                <a:gd name="connsiteX22" fmla="*/ 2132199 w 8825927"/>
                <a:gd name="connsiteY22" fmla="*/ 169736 h 1693784"/>
                <a:gd name="connsiteX23" fmla="*/ 2223639 w 8825927"/>
                <a:gd name="connsiteY23" fmla="*/ 139256 h 1693784"/>
                <a:gd name="connsiteX24" fmla="*/ 2269359 w 8825927"/>
                <a:gd name="connsiteY24" fmla="*/ 124016 h 1693784"/>
                <a:gd name="connsiteX25" fmla="*/ 2315079 w 8825927"/>
                <a:gd name="connsiteY25" fmla="*/ 108776 h 1693784"/>
                <a:gd name="connsiteX26" fmla="*/ 2406519 w 8825927"/>
                <a:gd name="connsiteY26" fmla="*/ 93536 h 1693784"/>
                <a:gd name="connsiteX27" fmla="*/ 2528439 w 8825927"/>
                <a:gd name="connsiteY27" fmla="*/ 108776 h 1693784"/>
                <a:gd name="connsiteX28" fmla="*/ 2696079 w 8825927"/>
                <a:gd name="connsiteY28" fmla="*/ 200216 h 1693784"/>
                <a:gd name="connsiteX29" fmla="*/ 2787519 w 8825927"/>
                <a:gd name="connsiteY29" fmla="*/ 261176 h 1693784"/>
                <a:gd name="connsiteX30" fmla="*/ 2833239 w 8825927"/>
                <a:gd name="connsiteY30" fmla="*/ 291656 h 1693784"/>
                <a:gd name="connsiteX31" fmla="*/ 2909439 w 8825927"/>
                <a:gd name="connsiteY31" fmla="*/ 352616 h 1693784"/>
                <a:gd name="connsiteX32" fmla="*/ 2955159 w 8825927"/>
                <a:gd name="connsiteY32" fmla="*/ 398336 h 1693784"/>
                <a:gd name="connsiteX33" fmla="*/ 3000879 w 8825927"/>
                <a:gd name="connsiteY33" fmla="*/ 428816 h 1693784"/>
                <a:gd name="connsiteX34" fmla="*/ 3061839 w 8825927"/>
                <a:gd name="connsiteY34" fmla="*/ 474536 h 1693784"/>
                <a:gd name="connsiteX35" fmla="*/ 3168519 w 8825927"/>
                <a:gd name="connsiteY35" fmla="*/ 505016 h 1693784"/>
                <a:gd name="connsiteX36" fmla="*/ 3381879 w 8825927"/>
                <a:gd name="connsiteY36" fmla="*/ 520256 h 1693784"/>
                <a:gd name="connsiteX37" fmla="*/ 3473319 w 8825927"/>
                <a:gd name="connsiteY37" fmla="*/ 489776 h 1693784"/>
                <a:gd name="connsiteX38" fmla="*/ 3564759 w 8825927"/>
                <a:gd name="connsiteY38" fmla="*/ 428816 h 1693784"/>
                <a:gd name="connsiteX39" fmla="*/ 3610479 w 8825927"/>
                <a:gd name="connsiteY39" fmla="*/ 383096 h 1693784"/>
                <a:gd name="connsiteX40" fmla="*/ 3656199 w 8825927"/>
                <a:gd name="connsiteY40" fmla="*/ 352616 h 1693784"/>
                <a:gd name="connsiteX41" fmla="*/ 3701919 w 8825927"/>
                <a:gd name="connsiteY41" fmla="*/ 306896 h 1693784"/>
                <a:gd name="connsiteX42" fmla="*/ 3747639 w 8825927"/>
                <a:gd name="connsiteY42" fmla="*/ 276416 h 1693784"/>
                <a:gd name="connsiteX43" fmla="*/ 3839079 w 8825927"/>
                <a:gd name="connsiteY43" fmla="*/ 200216 h 1693784"/>
                <a:gd name="connsiteX44" fmla="*/ 3869559 w 8825927"/>
                <a:gd name="connsiteY44" fmla="*/ 154496 h 1693784"/>
                <a:gd name="connsiteX45" fmla="*/ 4006719 w 8825927"/>
                <a:gd name="connsiteY45" fmla="*/ 47816 h 1693784"/>
                <a:gd name="connsiteX46" fmla="*/ 4098159 w 8825927"/>
                <a:gd name="connsiteY46" fmla="*/ 2096 h 1693784"/>
                <a:gd name="connsiteX47" fmla="*/ 4311519 w 8825927"/>
                <a:gd name="connsiteY47" fmla="*/ 32576 h 1693784"/>
                <a:gd name="connsiteX48" fmla="*/ 4402959 w 8825927"/>
                <a:gd name="connsiteY48" fmla="*/ 63056 h 1693784"/>
                <a:gd name="connsiteX49" fmla="*/ 4524879 w 8825927"/>
                <a:gd name="connsiteY49" fmla="*/ 124016 h 1693784"/>
                <a:gd name="connsiteX50" fmla="*/ 4616319 w 8825927"/>
                <a:gd name="connsiteY50" fmla="*/ 184976 h 1693784"/>
                <a:gd name="connsiteX51" fmla="*/ 4662039 w 8825927"/>
                <a:gd name="connsiteY51" fmla="*/ 230696 h 1693784"/>
                <a:gd name="connsiteX52" fmla="*/ 4753479 w 8825927"/>
                <a:gd name="connsiteY52" fmla="*/ 291656 h 1693784"/>
                <a:gd name="connsiteX53" fmla="*/ 4799199 w 8825927"/>
                <a:gd name="connsiteY53" fmla="*/ 322136 h 1693784"/>
                <a:gd name="connsiteX54" fmla="*/ 4844919 w 8825927"/>
                <a:gd name="connsiteY54" fmla="*/ 367856 h 1693784"/>
                <a:gd name="connsiteX55" fmla="*/ 4890639 w 8825927"/>
                <a:gd name="connsiteY55" fmla="*/ 383096 h 1693784"/>
                <a:gd name="connsiteX56" fmla="*/ 4936359 w 8825927"/>
                <a:gd name="connsiteY56" fmla="*/ 413576 h 1693784"/>
                <a:gd name="connsiteX57" fmla="*/ 4982079 w 8825927"/>
                <a:gd name="connsiteY57" fmla="*/ 428816 h 1693784"/>
                <a:gd name="connsiteX58" fmla="*/ 5134479 w 8825927"/>
                <a:gd name="connsiteY58" fmla="*/ 505016 h 1693784"/>
                <a:gd name="connsiteX59" fmla="*/ 5408799 w 8825927"/>
                <a:gd name="connsiteY59" fmla="*/ 489776 h 1693784"/>
                <a:gd name="connsiteX60" fmla="*/ 5454519 w 8825927"/>
                <a:gd name="connsiteY60" fmla="*/ 474536 h 1693784"/>
                <a:gd name="connsiteX61" fmla="*/ 5545959 w 8825927"/>
                <a:gd name="connsiteY61" fmla="*/ 413576 h 1693784"/>
                <a:gd name="connsiteX62" fmla="*/ 5591679 w 8825927"/>
                <a:gd name="connsiteY62" fmla="*/ 383096 h 1693784"/>
                <a:gd name="connsiteX63" fmla="*/ 5637399 w 8825927"/>
                <a:gd name="connsiteY63" fmla="*/ 337376 h 1693784"/>
                <a:gd name="connsiteX64" fmla="*/ 5728839 w 8825927"/>
                <a:gd name="connsiteY64" fmla="*/ 276416 h 1693784"/>
                <a:gd name="connsiteX65" fmla="*/ 5865999 w 8825927"/>
                <a:gd name="connsiteY65" fmla="*/ 169736 h 1693784"/>
                <a:gd name="connsiteX66" fmla="*/ 6003159 w 8825927"/>
                <a:gd name="connsiteY66" fmla="*/ 63056 h 1693784"/>
                <a:gd name="connsiteX67" fmla="*/ 6048879 w 8825927"/>
                <a:gd name="connsiteY67" fmla="*/ 47816 h 1693784"/>
                <a:gd name="connsiteX68" fmla="*/ 6170799 w 8825927"/>
                <a:gd name="connsiteY68" fmla="*/ 2096 h 1693784"/>
                <a:gd name="connsiteX69" fmla="*/ 6490839 w 8825927"/>
                <a:gd name="connsiteY69" fmla="*/ 17336 h 1693784"/>
                <a:gd name="connsiteX70" fmla="*/ 6627999 w 8825927"/>
                <a:gd name="connsiteY70" fmla="*/ 93536 h 1693784"/>
                <a:gd name="connsiteX71" fmla="*/ 6719439 w 8825927"/>
                <a:gd name="connsiteY71" fmla="*/ 139256 h 1693784"/>
                <a:gd name="connsiteX72" fmla="*/ 6765159 w 8825927"/>
                <a:gd name="connsiteY72" fmla="*/ 154496 h 1693784"/>
                <a:gd name="connsiteX73" fmla="*/ 6810879 w 8825927"/>
                <a:gd name="connsiteY73" fmla="*/ 184976 h 1693784"/>
                <a:gd name="connsiteX74" fmla="*/ 6856599 w 8825927"/>
                <a:gd name="connsiteY74" fmla="*/ 200216 h 1693784"/>
                <a:gd name="connsiteX75" fmla="*/ 6948039 w 8825927"/>
                <a:gd name="connsiteY75" fmla="*/ 276416 h 1693784"/>
                <a:gd name="connsiteX76" fmla="*/ 6993759 w 8825927"/>
                <a:gd name="connsiteY76" fmla="*/ 291656 h 1693784"/>
                <a:gd name="connsiteX77" fmla="*/ 7039479 w 8825927"/>
                <a:gd name="connsiteY77" fmla="*/ 322136 h 1693784"/>
                <a:gd name="connsiteX78" fmla="*/ 7085199 w 8825927"/>
                <a:gd name="connsiteY78" fmla="*/ 337376 h 1693784"/>
                <a:gd name="connsiteX79" fmla="*/ 7130919 w 8825927"/>
                <a:gd name="connsiteY79" fmla="*/ 367856 h 1693784"/>
                <a:gd name="connsiteX80" fmla="*/ 7268079 w 8825927"/>
                <a:gd name="connsiteY80" fmla="*/ 428816 h 1693784"/>
                <a:gd name="connsiteX81" fmla="*/ 7496679 w 8825927"/>
                <a:gd name="connsiteY81" fmla="*/ 413576 h 1693784"/>
                <a:gd name="connsiteX82" fmla="*/ 7633839 w 8825927"/>
                <a:gd name="connsiteY82" fmla="*/ 337376 h 1693784"/>
                <a:gd name="connsiteX83" fmla="*/ 7725279 w 8825927"/>
                <a:gd name="connsiteY83" fmla="*/ 291656 h 1693784"/>
                <a:gd name="connsiteX84" fmla="*/ 7801479 w 8825927"/>
                <a:gd name="connsiteY84" fmla="*/ 230696 h 1693784"/>
                <a:gd name="connsiteX85" fmla="*/ 7892919 w 8825927"/>
                <a:gd name="connsiteY85" fmla="*/ 169736 h 1693784"/>
                <a:gd name="connsiteX86" fmla="*/ 7984359 w 8825927"/>
                <a:gd name="connsiteY86" fmla="*/ 108776 h 1693784"/>
                <a:gd name="connsiteX87" fmla="*/ 8030079 w 8825927"/>
                <a:gd name="connsiteY87" fmla="*/ 78296 h 1693784"/>
                <a:gd name="connsiteX88" fmla="*/ 8167239 w 8825927"/>
                <a:gd name="connsiteY88" fmla="*/ 17336 h 1693784"/>
                <a:gd name="connsiteX89" fmla="*/ 8365359 w 8825927"/>
                <a:gd name="connsiteY89" fmla="*/ 32576 h 1693784"/>
                <a:gd name="connsiteX90" fmla="*/ 8487279 w 8825927"/>
                <a:gd name="connsiteY90" fmla="*/ 78296 h 1693784"/>
                <a:gd name="connsiteX91" fmla="*/ 8532999 w 8825927"/>
                <a:gd name="connsiteY91" fmla="*/ 93536 h 1693784"/>
                <a:gd name="connsiteX92" fmla="*/ 8578719 w 8825927"/>
                <a:gd name="connsiteY92" fmla="*/ 139256 h 1693784"/>
                <a:gd name="connsiteX93" fmla="*/ 8624439 w 8825927"/>
                <a:gd name="connsiteY93" fmla="*/ 169736 h 1693784"/>
                <a:gd name="connsiteX94" fmla="*/ 8700639 w 8825927"/>
                <a:gd name="connsiteY94" fmla="*/ 306896 h 1693784"/>
                <a:gd name="connsiteX95" fmla="*/ 8761599 w 8825927"/>
                <a:gd name="connsiteY95" fmla="*/ 398336 h 1693784"/>
                <a:gd name="connsiteX96" fmla="*/ 8792079 w 8825927"/>
                <a:gd name="connsiteY96" fmla="*/ 489776 h 1693784"/>
                <a:gd name="connsiteX97" fmla="*/ 8776839 w 8825927"/>
                <a:gd name="connsiteY97" fmla="*/ 1007936 h 1693784"/>
                <a:gd name="connsiteX98" fmla="*/ 8825927 w 8825927"/>
                <a:gd name="connsiteY98" fmla="*/ 1693784 h 1693784"/>
                <a:gd name="connsiteX99" fmla="*/ 40951 w 8825927"/>
                <a:gd name="connsiteY99" fmla="*/ 1693784 h 1693784"/>
                <a:gd name="connsiteX100" fmla="*/ 13839 w 8825927"/>
                <a:gd name="connsiteY100" fmla="*/ 901256 h 1693784"/>
                <a:gd name="connsiteX101" fmla="*/ 29079 w 8825927"/>
                <a:gd name="connsiteY101" fmla="*/ 809816 h 1693784"/>
                <a:gd name="connsiteX102" fmla="*/ 13839 w 8825927"/>
                <a:gd name="connsiteY102" fmla="*/ 565976 h 169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8825927" h="1693784">
                  <a:moveTo>
                    <a:pt x="13839" y="565976"/>
                  </a:moveTo>
                  <a:lnTo>
                    <a:pt x="13839" y="565976"/>
                  </a:lnTo>
                  <a:cubicBezTo>
                    <a:pt x="33646" y="542868"/>
                    <a:pt x="111580" y="446425"/>
                    <a:pt x="150999" y="413576"/>
                  </a:cubicBezTo>
                  <a:cubicBezTo>
                    <a:pt x="165070" y="401850"/>
                    <a:pt x="181479" y="393256"/>
                    <a:pt x="196719" y="383096"/>
                  </a:cubicBezTo>
                  <a:cubicBezTo>
                    <a:pt x="247519" y="306896"/>
                    <a:pt x="211959" y="347536"/>
                    <a:pt x="318639" y="276416"/>
                  </a:cubicBezTo>
                  <a:lnTo>
                    <a:pt x="364359" y="245936"/>
                  </a:lnTo>
                  <a:cubicBezTo>
                    <a:pt x="506599" y="251016"/>
                    <a:pt x="649919" y="242962"/>
                    <a:pt x="791079" y="261176"/>
                  </a:cubicBezTo>
                  <a:cubicBezTo>
                    <a:pt x="812454" y="263934"/>
                    <a:pt x="820435" y="292870"/>
                    <a:pt x="836799" y="306896"/>
                  </a:cubicBezTo>
                  <a:cubicBezTo>
                    <a:pt x="856084" y="323426"/>
                    <a:pt x="876951" y="338050"/>
                    <a:pt x="897759" y="352616"/>
                  </a:cubicBezTo>
                  <a:cubicBezTo>
                    <a:pt x="927769" y="373623"/>
                    <a:pt x="958719" y="393256"/>
                    <a:pt x="989199" y="413576"/>
                  </a:cubicBezTo>
                  <a:cubicBezTo>
                    <a:pt x="1004439" y="423736"/>
                    <a:pt x="1018536" y="435865"/>
                    <a:pt x="1034919" y="444056"/>
                  </a:cubicBezTo>
                  <a:lnTo>
                    <a:pt x="1095879" y="474536"/>
                  </a:lnTo>
                  <a:cubicBezTo>
                    <a:pt x="1106039" y="489776"/>
                    <a:pt x="1110827" y="510548"/>
                    <a:pt x="1126359" y="520256"/>
                  </a:cubicBezTo>
                  <a:cubicBezTo>
                    <a:pt x="1169952" y="547502"/>
                    <a:pt x="1244682" y="553647"/>
                    <a:pt x="1293999" y="565976"/>
                  </a:cubicBezTo>
                  <a:cubicBezTo>
                    <a:pt x="1309584" y="569872"/>
                    <a:pt x="1324273" y="576803"/>
                    <a:pt x="1339719" y="581216"/>
                  </a:cubicBezTo>
                  <a:cubicBezTo>
                    <a:pt x="1359858" y="586970"/>
                    <a:pt x="1380359" y="591376"/>
                    <a:pt x="1400679" y="596456"/>
                  </a:cubicBezTo>
                  <a:cubicBezTo>
                    <a:pt x="1427250" y="593135"/>
                    <a:pt x="1527396" y="588711"/>
                    <a:pt x="1568319" y="565976"/>
                  </a:cubicBezTo>
                  <a:cubicBezTo>
                    <a:pt x="1600341" y="548186"/>
                    <a:pt x="1659759" y="505016"/>
                    <a:pt x="1659759" y="505016"/>
                  </a:cubicBezTo>
                  <a:cubicBezTo>
                    <a:pt x="1669919" y="489776"/>
                    <a:pt x="1676455" y="471357"/>
                    <a:pt x="1690239" y="459296"/>
                  </a:cubicBezTo>
                  <a:cubicBezTo>
                    <a:pt x="1859048" y="311589"/>
                    <a:pt x="1712655" y="460702"/>
                    <a:pt x="1842639" y="367856"/>
                  </a:cubicBezTo>
                  <a:cubicBezTo>
                    <a:pt x="1860177" y="355329"/>
                    <a:pt x="1871346" y="335368"/>
                    <a:pt x="1888359" y="322136"/>
                  </a:cubicBezTo>
                  <a:cubicBezTo>
                    <a:pt x="1966964" y="260999"/>
                    <a:pt x="1956537" y="268930"/>
                    <a:pt x="2025519" y="245936"/>
                  </a:cubicBezTo>
                  <a:cubicBezTo>
                    <a:pt x="2033707" y="239795"/>
                    <a:pt x="2113966" y="177840"/>
                    <a:pt x="2132199" y="169736"/>
                  </a:cubicBezTo>
                  <a:cubicBezTo>
                    <a:pt x="2161559" y="156687"/>
                    <a:pt x="2193159" y="149416"/>
                    <a:pt x="2223639" y="139256"/>
                  </a:cubicBezTo>
                  <a:lnTo>
                    <a:pt x="2269359" y="124016"/>
                  </a:lnTo>
                  <a:cubicBezTo>
                    <a:pt x="2284599" y="118936"/>
                    <a:pt x="2299233" y="111417"/>
                    <a:pt x="2315079" y="108776"/>
                  </a:cubicBezTo>
                  <a:lnTo>
                    <a:pt x="2406519" y="93536"/>
                  </a:lnTo>
                  <a:cubicBezTo>
                    <a:pt x="2447159" y="98616"/>
                    <a:pt x="2488532" y="99567"/>
                    <a:pt x="2528439" y="108776"/>
                  </a:cubicBezTo>
                  <a:cubicBezTo>
                    <a:pt x="2595863" y="124335"/>
                    <a:pt x="2639173" y="162279"/>
                    <a:pt x="2696079" y="200216"/>
                  </a:cubicBezTo>
                  <a:lnTo>
                    <a:pt x="2787519" y="261176"/>
                  </a:lnTo>
                  <a:lnTo>
                    <a:pt x="2833239" y="291656"/>
                  </a:lnTo>
                  <a:cubicBezTo>
                    <a:pt x="2901406" y="393907"/>
                    <a:pt x="2821104" y="293726"/>
                    <a:pt x="2909439" y="352616"/>
                  </a:cubicBezTo>
                  <a:cubicBezTo>
                    <a:pt x="2927372" y="364571"/>
                    <a:pt x="2938602" y="384538"/>
                    <a:pt x="2955159" y="398336"/>
                  </a:cubicBezTo>
                  <a:cubicBezTo>
                    <a:pt x="2969230" y="410062"/>
                    <a:pt x="2985974" y="418170"/>
                    <a:pt x="3000879" y="428816"/>
                  </a:cubicBezTo>
                  <a:cubicBezTo>
                    <a:pt x="3021548" y="443579"/>
                    <a:pt x="3039786" y="461934"/>
                    <a:pt x="3061839" y="474536"/>
                  </a:cubicBezTo>
                  <a:cubicBezTo>
                    <a:pt x="3078844" y="484253"/>
                    <a:pt x="3155322" y="501717"/>
                    <a:pt x="3168519" y="505016"/>
                  </a:cubicBezTo>
                  <a:cubicBezTo>
                    <a:pt x="3254768" y="562515"/>
                    <a:pt x="3214861" y="549730"/>
                    <a:pt x="3381879" y="520256"/>
                  </a:cubicBezTo>
                  <a:cubicBezTo>
                    <a:pt x="3413519" y="514672"/>
                    <a:pt x="3473319" y="489776"/>
                    <a:pt x="3473319" y="489776"/>
                  </a:cubicBezTo>
                  <a:cubicBezTo>
                    <a:pt x="3619170" y="343925"/>
                    <a:pt x="3432426" y="517038"/>
                    <a:pt x="3564759" y="428816"/>
                  </a:cubicBezTo>
                  <a:cubicBezTo>
                    <a:pt x="3582692" y="416861"/>
                    <a:pt x="3593922" y="396894"/>
                    <a:pt x="3610479" y="383096"/>
                  </a:cubicBezTo>
                  <a:cubicBezTo>
                    <a:pt x="3624550" y="371370"/>
                    <a:pt x="3642128" y="364342"/>
                    <a:pt x="3656199" y="352616"/>
                  </a:cubicBezTo>
                  <a:cubicBezTo>
                    <a:pt x="3672756" y="338818"/>
                    <a:pt x="3685362" y="320694"/>
                    <a:pt x="3701919" y="306896"/>
                  </a:cubicBezTo>
                  <a:cubicBezTo>
                    <a:pt x="3715990" y="295170"/>
                    <a:pt x="3733568" y="288142"/>
                    <a:pt x="3747639" y="276416"/>
                  </a:cubicBezTo>
                  <a:cubicBezTo>
                    <a:pt x="3864982" y="178630"/>
                    <a:pt x="3725565" y="275892"/>
                    <a:pt x="3839079" y="200216"/>
                  </a:cubicBezTo>
                  <a:cubicBezTo>
                    <a:pt x="3849239" y="184976"/>
                    <a:pt x="3857833" y="168567"/>
                    <a:pt x="3869559" y="154496"/>
                  </a:cubicBezTo>
                  <a:cubicBezTo>
                    <a:pt x="3914323" y="100779"/>
                    <a:pt x="3942997" y="90297"/>
                    <a:pt x="4006719" y="47816"/>
                  </a:cubicBezTo>
                  <a:cubicBezTo>
                    <a:pt x="4065805" y="8425"/>
                    <a:pt x="4035063" y="23128"/>
                    <a:pt x="4098159" y="2096"/>
                  </a:cubicBezTo>
                  <a:cubicBezTo>
                    <a:pt x="4164119" y="9425"/>
                    <a:pt x="4244800" y="14380"/>
                    <a:pt x="4311519" y="32576"/>
                  </a:cubicBezTo>
                  <a:cubicBezTo>
                    <a:pt x="4342516" y="41030"/>
                    <a:pt x="4374222" y="48688"/>
                    <a:pt x="4402959" y="63056"/>
                  </a:cubicBezTo>
                  <a:cubicBezTo>
                    <a:pt x="4443599" y="83376"/>
                    <a:pt x="4492750" y="91887"/>
                    <a:pt x="4524879" y="124016"/>
                  </a:cubicBezTo>
                  <a:cubicBezTo>
                    <a:pt x="4581958" y="181095"/>
                    <a:pt x="4550152" y="162920"/>
                    <a:pt x="4616319" y="184976"/>
                  </a:cubicBezTo>
                  <a:cubicBezTo>
                    <a:pt x="4631559" y="200216"/>
                    <a:pt x="4645026" y="217464"/>
                    <a:pt x="4662039" y="230696"/>
                  </a:cubicBezTo>
                  <a:cubicBezTo>
                    <a:pt x="4690955" y="253186"/>
                    <a:pt x="4722999" y="271336"/>
                    <a:pt x="4753479" y="291656"/>
                  </a:cubicBezTo>
                  <a:cubicBezTo>
                    <a:pt x="4768719" y="301816"/>
                    <a:pt x="4786247" y="309184"/>
                    <a:pt x="4799199" y="322136"/>
                  </a:cubicBezTo>
                  <a:cubicBezTo>
                    <a:pt x="4814439" y="337376"/>
                    <a:pt x="4826986" y="355901"/>
                    <a:pt x="4844919" y="367856"/>
                  </a:cubicBezTo>
                  <a:cubicBezTo>
                    <a:pt x="4858285" y="376767"/>
                    <a:pt x="4876271" y="375912"/>
                    <a:pt x="4890639" y="383096"/>
                  </a:cubicBezTo>
                  <a:cubicBezTo>
                    <a:pt x="4907022" y="391287"/>
                    <a:pt x="4919976" y="405385"/>
                    <a:pt x="4936359" y="413576"/>
                  </a:cubicBezTo>
                  <a:cubicBezTo>
                    <a:pt x="4950727" y="420760"/>
                    <a:pt x="4968036" y="421014"/>
                    <a:pt x="4982079" y="428816"/>
                  </a:cubicBezTo>
                  <a:cubicBezTo>
                    <a:pt x="5130535" y="511291"/>
                    <a:pt x="5015345" y="475232"/>
                    <a:pt x="5134479" y="505016"/>
                  </a:cubicBezTo>
                  <a:cubicBezTo>
                    <a:pt x="5225919" y="499936"/>
                    <a:pt x="5317631" y="498459"/>
                    <a:pt x="5408799" y="489776"/>
                  </a:cubicBezTo>
                  <a:cubicBezTo>
                    <a:pt x="5424791" y="488253"/>
                    <a:pt x="5440476" y="482338"/>
                    <a:pt x="5454519" y="474536"/>
                  </a:cubicBezTo>
                  <a:cubicBezTo>
                    <a:pt x="5486541" y="456746"/>
                    <a:pt x="5515479" y="433896"/>
                    <a:pt x="5545959" y="413576"/>
                  </a:cubicBezTo>
                  <a:cubicBezTo>
                    <a:pt x="5561199" y="403416"/>
                    <a:pt x="5578727" y="396048"/>
                    <a:pt x="5591679" y="383096"/>
                  </a:cubicBezTo>
                  <a:cubicBezTo>
                    <a:pt x="5606919" y="367856"/>
                    <a:pt x="5620386" y="350608"/>
                    <a:pt x="5637399" y="337376"/>
                  </a:cubicBezTo>
                  <a:cubicBezTo>
                    <a:pt x="5666315" y="314886"/>
                    <a:pt x="5702936" y="302319"/>
                    <a:pt x="5728839" y="276416"/>
                  </a:cubicBezTo>
                  <a:cubicBezTo>
                    <a:pt x="5831638" y="173617"/>
                    <a:pt x="5779386" y="198607"/>
                    <a:pt x="5865999" y="169736"/>
                  </a:cubicBezTo>
                  <a:cubicBezTo>
                    <a:pt x="5905447" y="130288"/>
                    <a:pt x="5948473" y="81285"/>
                    <a:pt x="6003159" y="63056"/>
                  </a:cubicBezTo>
                  <a:cubicBezTo>
                    <a:pt x="6018399" y="57976"/>
                    <a:pt x="6034114" y="54144"/>
                    <a:pt x="6048879" y="47816"/>
                  </a:cubicBezTo>
                  <a:cubicBezTo>
                    <a:pt x="6160451" y="0"/>
                    <a:pt x="6058409" y="30193"/>
                    <a:pt x="6170799" y="2096"/>
                  </a:cubicBezTo>
                  <a:cubicBezTo>
                    <a:pt x="6277479" y="7176"/>
                    <a:pt x="6384407" y="8467"/>
                    <a:pt x="6490839" y="17336"/>
                  </a:cubicBezTo>
                  <a:cubicBezTo>
                    <a:pt x="6552120" y="22443"/>
                    <a:pt x="6566956" y="73188"/>
                    <a:pt x="6627999" y="93536"/>
                  </a:cubicBezTo>
                  <a:cubicBezTo>
                    <a:pt x="6742917" y="131842"/>
                    <a:pt x="6601266" y="80170"/>
                    <a:pt x="6719439" y="139256"/>
                  </a:cubicBezTo>
                  <a:cubicBezTo>
                    <a:pt x="6733807" y="146440"/>
                    <a:pt x="6750791" y="147312"/>
                    <a:pt x="6765159" y="154496"/>
                  </a:cubicBezTo>
                  <a:cubicBezTo>
                    <a:pt x="6781542" y="162687"/>
                    <a:pt x="6794496" y="176785"/>
                    <a:pt x="6810879" y="184976"/>
                  </a:cubicBezTo>
                  <a:cubicBezTo>
                    <a:pt x="6825247" y="192160"/>
                    <a:pt x="6842231" y="193032"/>
                    <a:pt x="6856599" y="200216"/>
                  </a:cubicBezTo>
                  <a:cubicBezTo>
                    <a:pt x="6956321" y="250077"/>
                    <a:pt x="6846925" y="209006"/>
                    <a:pt x="6948039" y="276416"/>
                  </a:cubicBezTo>
                  <a:cubicBezTo>
                    <a:pt x="6961405" y="285327"/>
                    <a:pt x="6979391" y="284472"/>
                    <a:pt x="6993759" y="291656"/>
                  </a:cubicBezTo>
                  <a:cubicBezTo>
                    <a:pt x="7010142" y="299847"/>
                    <a:pt x="7023096" y="313945"/>
                    <a:pt x="7039479" y="322136"/>
                  </a:cubicBezTo>
                  <a:cubicBezTo>
                    <a:pt x="7053847" y="329320"/>
                    <a:pt x="7070831" y="330192"/>
                    <a:pt x="7085199" y="337376"/>
                  </a:cubicBezTo>
                  <a:cubicBezTo>
                    <a:pt x="7101582" y="345567"/>
                    <a:pt x="7114181" y="360417"/>
                    <a:pt x="7130919" y="367856"/>
                  </a:cubicBezTo>
                  <a:cubicBezTo>
                    <a:pt x="7294143" y="440400"/>
                    <a:pt x="7164609" y="359836"/>
                    <a:pt x="7268079" y="428816"/>
                  </a:cubicBezTo>
                  <a:cubicBezTo>
                    <a:pt x="7344279" y="423736"/>
                    <a:pt x="7420777" y="422010"/>
                    <a:pt x="7496679" y="413576"/>
                  </a:cubicBezTo>
                  <a:cubicBezTo>
                    <a:pt x="7565620" y="405916"/>
                    <a:pt x="7555329" y="363546"/>
                    <a:pt x="7633839" y="337376"/>
                  </a:cubicBezTo>
                  <a:cubicBezTo>
                    <a:pt x="7696935" y="316344"/>
                    <a:pt x="7666193" y="331047"/>
                    <a:pt x="7725279" y="291656"/>
                  </a:cubicBezTo>
                  <a:cubicBezTo>
                    <a:pt x="7781597" y="207179"/>
                    <a:pt x="7723537" y="273997"/>
                    <a:pt x="7801479" y="230696"/>
                  </a:cubicBezTo>
                  <a:cubicBezTo>
                    <a:pt x="7833501" y="212906"/>
                    <a:pt x="7862439" y="190056"/>
                    <a:pt x="7892919" y="169736"/>
                  </a:cubicBezTo>
                  <a:lnTo>
                    <a:pt x="7984359" y="108776"/>
                  </a:lnTo>
                  <a:cubicBezTo>
                    <a:pt x="7999599" y="98616"/>
                    <a:pt x="8012703" y="84088"/>
                    <a:pt x="8030079" y="78296"/>
                  </a:cubicBezTo>
                  <a:cubicBezTo>
                    <a:pt x="8138895" y="42024"/>
                    <a:pt x="8094786" y="65638"/>
                    <a:pt x="8167239" y="17336"/>
                  </a:cubicBezTo>
                  <a:cubicBezTo>
                    <a:pt x="8233279" y="22416"/>
                    <a:pt x="8299578" y="24837"/>
                    <a:pt x="8365359" y="32576"/>
                  </a:cubicBezTo>
                  <a:cubicBezTo>
                    <a:pt x="8429907" y="40170"/>
                    <a:pt x="8427599" y="52719"/>
                    <a:pt x="8487279" y="78296"/>
                  </a:cubicBezTo>
                  <a:cubicBezTo>
                    <a:pt x="8502044" y="84624"/>
                    <a:pt x="8517759" y="88456"/>
                    <a:pt x="8532999" y="93536"/>
                  </a:cubicBezTo>
                  <a:cubicBezTo>
                    <a:pt x="8548239" y="108776"/>
                    <a:pt x="8562162" y="125458"/>
                    <a:pt x="8578719" y="139256"/>
                  </a:cubicBezTo>
                  <a:cubicBezTo>
                    <a:pt x="8592790" y="150982"/>
                    <a:pt x="8612378" y="155952"/>
                    <a:pt x="8624439" y="169736"/>
                  </a:cubicBezTo>
                  <a:cubicBezTo>
                    <a:pt x="8768036" y="333846"/>
                    <a:pt x="8641484" y="200417"/>
                    <a:pt x="8700639" y="306896"/>
                  </a:cubicBezTo>
                  <a:cubicBezTo>
                    <a:pt x="8718429" y="338918"/>
                    <a:pt x="8750015" y="363583"/>
                    <a:pt x="8761599" y="398336"/>
                  </a:cubicBezTo>
                  <a:lnTo>
                    <a:pt x="8792079" y="489776"/>
                  </a:lnTo>
                  <a:cubicBezTo>
                    <a:pt x="8786999" y="662496"/>
                    <a:pt x="8809820" y="838318"/>
                    <a:pt x="8776839" y="1007936"/>
                  </a:cubicBezTo>
                  <a:cubicBezTo>
                    <a:pt x="8770707" y="1039474"/>
                    <a:pt x="8825927" y="1693784"/>
                    <a:pt x="8825927" y="1693784"/>
                  </a:cubicBezTo>
                  <a:lnTo>
                    <a:pt x="40951" y="1693784"/>
                  </a:lnTo>
                  <a:cubicBezTo>
                    <a:pt x="0" y="1693136"/>
                    <a:pt x="8047" y="941801"/>
                    <a:pt x="13839" y="901256"/>
                  </a:cubicBezTo>
                  <a:cubicBezTo>
                    <a:pt x="18209" y="870666"/>
                    <a:pt x="27793" y="840690"/>
                    <a:pt x="29079" y="809816"/>
                  </a:cubicBezTo>
                  <a:cubicBezTo>
                    <a:pt x="32886" y="718455"/>
                    <a:pt x="16379" y="606616"/>
                    <a:pt x="13839" y="56597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1" name="Picture 4" descr="Картинки по запросу карандаш 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042206">
              <a:off x="4199056" y="2534611"/>
              <a:ext cx="2012359" cy="1497558"/>
            </a:xfrm>
            <a:prstGeom prst="rect">
              <a:avLst/>
            </a:prstGeom>
            <a:noFill/>
          </p:spPr>
        </p:pic>
        <p:pic>
          <p:nvPicPr>
            <p:cNvPr id="42" name="Picture 3" descr="Картинки по запросу ножницы 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2455207">
              <a:off x="5647204" y="2779945"/>
              <a:ext cx="1058027" cy="1793455"/>
            </a:xfrm>
            <a:prstGeom prst="rect">
              <a:avLst/>
            </a:prstGeom>
            <a:noFill/>
          </p:spPr>
        </p:pic>
      </p:grpSp>
      <p:grpSp>
        <p:nvGrpSpPr>
          <p:cNvPr id="32" name="Группа 42"/>
          <p:cNvGrpSpPr/>
          <p:nvPr/>
        </p:nvGrpSpPr>
        <p:grpSpPr>
          <a:xfrm>
            <a:off x="6156176" y="4725144"/>
            <a:ext cx="2088232" cy="1512168"/>
            <a:chOff x="395536" y="332656"/>
            <a:chExt cx="8460432" cy="6192688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395536" y="332656"/>
              <a:ext cx="8352928" cy="6192688"/>
            </a:xfrm>
            <a:prstGeom prst="rect">
              <a:avLst/>
            </a:prstGeom>
            <a:solidFill>
              <a:srgbClr val="6600CC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9" name="Группа 5"/>
            <p:cNvGrpSpPr/>
            <p:nvPr/>
          </p:nvGrpSpPr>
          <p:grpSpPr>
            <a:xfrm>
              <a:off x="2843808" y="2492896"/>
              <a:ext cx="2736304" cy="3168352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49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50" name="Равнобедренный треугольник 49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43" name="Группа 8"/>
            <p:cNvGrpSpPr/>
            <p:nvPr/>
          </p:nvGrpSpPr>
          <p:grpSpPr>
            <a:xfrm>
              <a:off x="6372200" y="3429000"/>
              <a:ext cx="2483768" cy="2913112"/>
              <a:chOff x="6228184" y="2420888"/>
              <a:chExt cx="2915816" cy="3921224"/>
            </a:xfrm>
          </p:grpSpPr>
          <p:pic>
            <p:nvPicPr>
              <p:cNvPr id="47" name="Picture 2" descr="Похожее изображение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228184" y="2420888"/>
                <a:ext cx="2417386" cy="3096344"/>
              </a:xfrm>
              <a:prstGeom prst="rect">
                <a:avLst/>
              </a:prstGeom>
              <a:noFill/>
            </p:spPr>
          </p:pic>
          <p:pic>
            <p:nvPicPr>
              <p:cNvPr id="48" name="Рисунок 47" descr="клей.pn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6878960" y="4077072"/>
                <a:ext cx="2265040" cy="2265040"/>
              </a:xfrm>
              <a:prstGeom prst="rect">
                <a:avLst/>
              </a:prstGeom>
            </p:spPr>
          </p:pic>
        </p:grpSp>
      </p:grpSp>
      <p:grpSp>
        <p:nvGrpSpPr>
          <p:cNvPr id="45" name="Группа 50"/>
          <p:cNvGrpSpPr/>
          <p:nvPr/>
        </p:nvGrpSpPr>
        <p:grpSpPr>
          <a:xfrm>
            <a:off x="6300192" y="2492896"/>
            <a:ext cx="2160240" cy="1484784"/>
            <a:chOff x="395536" y="332656"/>
            <a:chExt cx="8964488" cy="6192688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395536" y="332656"/>
              <a:ext cx="8352928" cy="6192688"/>
            </a:xfrm>
            <a:prstGeom prst="rect">
              <a:avLst/>
            </a:prstGeom>
            <a:solidFill>
              <a:srgbClr val="6600CC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6" name="Группа 5"/>
            <p:cNvGrpSpPr/>
            <p:nvPr/>
          </p:nvGrpSpPr>
          <p:grpSpPr>
            <a:xfrm>
              <a:off x="2843808" y="2492896"/>
              <a:ext cx="2736304" cy="3168352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61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62" name="Равнобедренный треугольник 6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51" name="Группа 11"/>
            <p:cNvGrpSpPr/>
            <p:nvPr/>
          </p:nvGrpSpPr>
          <p:grpSpPr>
            <a:xfrm>
              <a:off x="5580112" y="1484784"/>
              <a:ext cx="3096344" cy="4104456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58" name="Равнобедренный треугольник 57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Равнобедренный треугольник 58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Равнобедренный треугольник 59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3" name="Группа 15"/>
            <p:cNvGrpSpPr/>
            <p:nvPr/>
          </p:nvGrpSpPr>
          <p:grpSpPr>
            <a:xfrm>
              <a:off x="6876256" y="3573016"/>
              <a:ext cx="2483768" cy="2913112"/>
              <a:chOff x="6228184" y="2420888"/>
              <a:chExt cx="2915816" cy="3921224"/>
            </a:xfrm>
          </p:grpSpPr>
          <p:pic>
            <p:nvPicPr>
              <p:cNvPr id="56" name="Picture 2" descr="Похожее изображение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228184" y="2420888"/>
                <a:ext cx="2417386" cy="3096344"/>
              </a:xfrm>
              <a:prstGeom prst="rect">
                <a:avLst/>
              </a:prstGeom>
              <a:noFill/>
            </p:spPr>
          </p:pic>
          <p:pic>
            <p:nvPicPr>
              <p:cNvPr id="57" name="Рисунок 56" descr="клей.pn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6878960" y="4077072"/>
                <a:ext cx="2265040" cy="2265040"/>
              </a:xfrm>
              <a:prstGeom prst="rect">
                <a:avLst/>
              </a:prstGeom>
            </p:spPr>
          </p:pic>
        </p:grpSp>
      </p:grpSp>
      <p:grpSp>
        <p:nvGrpSpPr>
          <p:cNvPr id="54" name="Группа 64"/>
          <p:cNvGrpSpPr/>
          <p:nvPr/>
        </p:nvGrpSpPr>
        <p:grpSpPr>
          <a:xfrm>
            <a:off x="3419872" y="3068960"/>
            <a:ext cx="2088232" cy="1512168"/>
            <a:chOff x="395536" y="332656"/>
            <a:chExt cx="8748464" cy="6225480"/>
          </a:xfrm>
        </p:grpSpPr>
        <p:sp>
          <p:nvSpPr>
            <p:cNvPr id="66" name="Прямоугольник 65"/>
            <p:cNvSpPr/>
            <p:nvPr/>
          </p:nvSpPr>
          <p:spPr>
            <a:xfrm>
              <a:off x="395536" y="332656"/>
              <a:ext cx="8352928" cy="6192688"/>
            </a:xfrm>
            <a:prstGeom prst="rect">
              <a:avLst/>
            </a:prstGeom>
            <a:solidFill>
              <a:srgbClr val="6600CC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5" name="Группа 5"/>
            <p:cNvGrpSpPr/>
            <p:nvPr/>
          </p:nvGrpSpPr>
          <p:grpSpPr>
            <a:xfrm>
              <a:off x="2843808" y="2492896"/>
              <a:ext cx="2736304" cy="3168352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80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81" name="Равнобедренный треугольник 6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63" name="Группа 7"/>
            <p:cNvGrpSpPr/>
            <p:nvPr/>
          </p:nvGrpSpPr>
          <p:grpSpPr>
            <a:xfrm>
              <a:off x="827584" y="3645024"/>
              <a:ext cx="1512168" cy="2016224"/>
              <a:chOff x="971600" y="3861048"/>
              <a:chExt cx="1512168" cy="2016224"/>
            </a:xfrm>
            <a:solidFill>
              <a:srgbClr val="003300"/>
            </a:solidFill>
          </p:grpSpPr>
          <p:sp>
            <p:nvSpPr>
              <p:cNvPr id="77" name="Равнобедренный треугольник 76"/>
              <p:cNvSpPr/>
              <p:nvPr/>
            </p:nvSpPr>
            <p:spPr>
              <a:xfrm>
                <a:off x="971600" y="4941168"/>
                <a:ext cx="1512168" cy="93610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8" name="Равнобедренный треугольник 77"/>
              <p:cNvSpPr/>
              <p:nvPr/>
            </p:nvSpPr>
            <p:spPr>
              <a:xfrm>
                <a:off x="971600" y="4437112"/>
                <a:ext cx="1512168" cy="792088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9" name="Равнобедренный треугольник 78"/>
              <p:cNvSpPr/>
              <p:nvPr/>
            </p:nvSpPr>
            <p:spPr>
              <a:xfrm>
                <a:off x="971600" y="3861048"/>
                <a:ext cx="1512168" cy="720080"/>
              </a:xfrm>
              <a:prstGeom prst="triangle">
                <a:avLst>
                  <a:gd name="adj" fmla="val 50000"/>
                </a:avLst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4" name="Группа 11"/>
            <p:cNvGrpSpPr/>
            <p:nvPr/>
          </p:nvGrpSpPr>
          <p:grpSpPr>
            <a:xfrm>
              <a:off x="5652120" y="1340768"/>
              <a:ext cx="3096344" cy="4104456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74" name="Равнобедренный треугольник 73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5" name="Равнобедренный треугольник 74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6" name="Равнобедренный треугольник 75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70" name="Полилиния 69"/>
            <p:cNvSpPr/>
            <p:nvPr/>
          </p:nvSpPr>
          <p:spPr>
            <a:xfrm>
              <a:off x="395536" y="5013176"/>
              <a:ext cx="8424936" cy="1512168"/>
            </a:xfrm>
            <a:custGeom>
              <a:avLst/>
              <a:gdLst>
                <a:gd name="connsiteX0" fmla="*/ 56191 w 8852172"/>
                <a:gd name="connsiteY0" fmla="*/ 565976 h 1039474"/>
                <a:gd name="connsiteX1" fmla="*/ 56191 w 8852172"/>
                <a:gd name="connsiteY1" fmla="*/ 565976 h 1039474"/>
                <a:gd name="connsiteX2" fmla="*/ 193351 w 8852172"/>
                <a:gd name="connsiteY2" fmla="*/ 413576 h 1039474"/>
                <a:gd name="connsiteX3" fmla="*/ 239071 w 8852172"/>
                <a:gd name="connsiteY3" fmla="*/ 383096 h 1039474"/>
                <a:gd name="connsiteX4" fmla="*/ 360991 w 8852172"/>
                <a:gd name="connsiteY4" fmla="*/ 276416 h 1039474"/>
                <a:gd name="connsiteX5" fmla="*/ 406711 w 8852172"/>
                <a:gd name="connsiteY5" fmla="*/ 245936 h 1039474"/>
                <a:gd name="connsiteX6" fmla="*/ 833431 w 8852172"/>
                <a:gd name="connsiteY6" fmla="*/ 261176 h 1039474"/>
                <a:gd name="connsiteX7" fmla="*/ 879151 w 8852172"/>
                <a:gd name="connsiteY7" fmla="*/ 306896 h 1039474"/>
                <a:gd name="connsiteX8" fmla="*/ 940111 w 8852172"/>
                <a:gd name="connsiteY8" fmla="*/ 352616 h 1039474"/>
                <a:gd name="connsiteX9" fmla="*/ 1031551 w 8852172"/>
                <a:gd name="connsiteY9" fmla="*/ 413576 h 1039474"/>
                <a:gd name="connsiteX10" fmla="*/ 1077271 w 8852172"/>
                <a:gd name="connsiteY10" fmla="*/ 444056 h 1039474"/>
                <a:gd name="connsiteX11" fmla="*/ 1138231 w 8852172"/>
                <a:gd name="connsiteY11" fmla="*/ 474536 h 1039474"/>
                <a:gd name="connsiteX12" fmla="*/ 1168711 w 8852172"/>
                <a:gd name="connsiteY12" fmla="*/ 520256 h 1039474"/>
                <a:gd name="connsiteX13" fmla="*/ 1336351 w 8852172"/>
                <a:gd name="connsiteY13" fmla="*/ 565976 h 1039474"/>
                <a:gd name="connsiteX14" fmla="*/ 1382071 w 8852172"/>
                <a:gd name="connsiteY14" fmla="*/ 581216 h 1039474"/>
                <a:gd name="connsiteX15" fmla="*/ 1443031 w 8852172"/>
                <a:gd name="connsiteY15" fmla="*/ 596456 h 1039474"/>
                <a:gd name="connsiteX16" fmla="*/ 1610671 w 8852172"/>
                <a:gd name="connsiteY16" fmla="*/ 565976 h 1039474"/>
                <a:gd name="connsiteX17" fmla="*/ 1702111 w 8852172"/>
                <a:gd name="connsiteY17" fmla="*/ 505016 h 1039474"/>
                <a:gd name="connsiteX18" fmla="*/ 1732591 w 8852172"/>
                <a:gd name="connsiteY18" fmla="*/ 459296 h 1039474"/>
                <a:gd name="connsiteX19" fmla="*/ 1884991 w 8852172"/>
                <a:gd name="connsiteY19" fmla="*/ 367856 h 1039474"/>
                <a:gd name="connsiteX20" fmla="*/ 1930711 w 8852172"/>
                <a:gd name="connsiteY20" fmla="*/ 322136 h 1039474"/>
                <a:gd name="connsiteX21" fmla="*/ 2067871 w 8852172"/>
                <a:gd name="connsiteY21" fmla="*/ 245936 h 1039474"/>
                <a:gd name="connsiteX22" fmla="*/ 2174551 w 8852172"/>
                <a:gd name="connsiteY22" fmla="*/ 169736 h 1039474"/>
                <a:gd name="connsiteX23" fmla="*/ 2265991 w 8852172"/>
                <a:gd name="connsiteY23" fmla="*/ 139256 h 1039474"/>
                <a:gd name="connsiteX24" fmla="*/ 2311711 w 8852172"/>
                <a:gd name="connsiteY24" fmla="*/ 124016 h 1039474"/>
                <a:gd name="connsiteX25" fmla="*/ 2357431 w 8852172"/>
                <a:gd name="connsiteY25" fmla="*/ 108776 h 1039474"/>
                <a:gd name="connsiteX26" fmla="*/ 2448871 w 8852172"/>
                <a:gd name="connsiteY26" fmla="*/ 93536 h 1039474"/>
                <a:gd name="connsiteX27" fmla="*/ 2570791 w 8852172"/>
                <a:gd name="connsiteY27" fmla="*/ 108776 h 1039474"/>
                <a:gd name="connsiteX28" fmla="*/ 2738431 w 8852172"/>
                <a:gd name="connsiteY28" fmla="*/ 200216 h 1039474"/>
                <a:gd name="connsiteX29" fmla="*/ 2829871 w 8852172"/>
                <a:gd name="connsiteY29" fmla="*/ 261176 h 1039474"/>
                <a:gd name="connsiteX30" fmla="*/ 2875591 w 8852172"/>
                <a:gd name="connsiteY30" fmla="*/ 291656 h 1039474"/>
                <a:gd name="connsiteX31" fmla="*/ 2951791 w 8852172"/>
                <a:gd name="connsiteY31" fmla="*/ 352616 h 1039474"/>
                <a:gd name="connsiteX32" fmla="*/ 2997511 w 8852172"/>
                <a:gd name="connsiteY32" fmla="*/ 398336 h 1039474"/>
                <a:gd name="connsiteX33" fmla="*/ 3043231 w 8852172"/>
                <a:gd name="connsiteY33" fmla="*/ 428816 h 1039474"/>
                <a:gd name="connsiteX34" fmla="*/ 3104191 w 8852172"/>
                <a:gd name="connsiteY34" fmla="*/ 474536 h 1039474"/>
                <a:gd name="connsiteX35" fmla="*/ 3210871 w 8852172"/>
                <a:gd name="connsiteY35" fmla="*/ 505016 h 1039474"/>
                <a:gd name="connsiteX36" fmla="*/ 3424231 w 8852172"/>
                <a:gd name="connsiteY36" fmla="*/ 520256 h 1039474"/>
                <a:gd name="connsiteX37" fmla="*/ 3515671 w 8852172"/>
                <a:gd name="connsiteY37" fmla="*/ 489776 h 1039474"/>
                <a:gd name="connsiteX38" fmla="*/ 3607111 w 8852172"/>
                <a:gd name="connsiteY38" fmla="*/ 428816 h 1039474"/>
                <a:gd name="connsiteX39" fmla="*/ 3652831 w 8852172"/>
                <a:gd name="connsiteY39" fmla="*/ 383096 h 1039474"/>
                <a:gd name="connsiteX40" fmla="*/ 3698551 w 8852172"/>
                <a:gd name="connsiteY40" fmla="*/ 352616 h 1039474"/>
                <a:gd name="connsiteX41" fmla="*/ 3744271 w 8852172"/>
                <a:gd name="connsiteY41" fmla="*/ 306896 h 1039474"/>
                <a:gd name="connsiteX42" fmla="*/ 3789991 w 8852172"/>
                <a:gd name="connsiteY42" fmla="*/ 276416 h 1039474"/>
                <a:gd name="connsiteX43" fmla="*/ 3881431 w 8852172"/>
                <a:gd name="connsiteY43" fmla="*/ 200216 h 1039474"/>
                <a:gd name="connsiteX44" fmla="*/ 3911911 w 8852172"/>
                <a:gd name="connsiteY44" fmla="*/ 154496 h 1039474"/>
                <a:gd name="connsiteX45" fmla="*/ 4049071 w 8852172"/>
                <a:gd name="connsiteY45" fmla="*/ 47816 h 1039474"/>
                <a:gd name="connsiteX46" fmla="*/ 4140511 w 8852172"/>
                <a:gd name="connsiteY46" fmla="*/ 2096 h 1039474"/>
                <a:gd name="connsiteX47" fmla="*/ 4353871 w 8852172"/>
                <a:gd name="connsiteY47" fmla="*/ 32576 h 1039474"/>
                <a:gd name="connsiteX48" fmla="*/ 4445311 w 8852172"/>
                <a:gd name="connsiteY48" fmla="*/ 63056 h 1039474"/>
                <a:gd name="connsiteX49" fmla="*/ 4567231 w 8852172"/>
                <a:gd name="connsiteY49" fmla="*/ 124016 h 1039474"/>
                <a:gd name="connsiteX50" fmla="*/ 4658671 w 8852172"/>
                <a:gd name="connsiteY50" fmla="*/ 184976 h 1039474"/>
                <a:gd name="connsiteX51" fmla="*/ 4704391 w 8852172"/>
                <a:gd name="connsiteY51" fmla="*/ 230696 h 1039474"/>
                <a:gd name="connsiteX52" fmla="*/ 4795831 w 8852172"/>
                <a:gd name="connsiteY52" fmla="*/ 291656 h 1039474"/>
                <a:gd name="connsiteX53" fmla="*/ 4841551 w 8852172"/>
                <a:gd name="connsiteY53" fmla="*/ 322136 h 1039474"/>
                <a:gd name="connsiteX54" fmla="*/ 4887271 w 8852172"/>
                <a:gd name="connsiteY54" fmla="*/ 367856 h 1039474"/>
                <a:gd name="connsiteX55" fmla="*/ 4932991 w 8852172"/>
                <a:gd name="connsiteY55" fmla="*/ 383096 h 1039474"/>
                <a:gd name="connsiteX56" fmla="*/ 4978711 w 8852172"/>
                <a:gd name="connsiteY56" fmla="*/ 413576 h 1039474"/>
                <a:gd name="connsiteX57" fmla="*/ 5024431 w 8852172"/>
                <a:gd name="connsiteY57" fmla="*/ 428816 h 1039474"/>
                <a:gd name="connsiteX58" fmla="*/ 5176831 w 8852172"/>
                <a:gd name="connsiteY58" fmla="*/ 505016 h 1039474"/>
                <a:gd name="connsiteX59" fmla="*/ 5451151 w 8852172"/>
                <a:gd name="connsiteY59" fmla="*/ 489776 h 1039474"/>
                <a:gd name="connsiteX60" fmla="*/ 5496871 w 8852172"/>
                <a:gd name="connsiteY60" fmla="*/ 474536 h 1039474"/>
                <a:gd name="connsiteX61" fmla="*/ 5588311 w 8852172"/>
                <a:gd name="connsiteY61" fmla="*/ 413576 h 1039474"/>
                <a:gd name="connsiteX62" fmla="*/ 5634031 w 8852172"/>
                <a:gd name="connsiteY62" fmla="*/ 383096 h 1039474"/>
                <a:gd name="connsiteX63" fmla="*/ 5679751 w 8852172"/>
                <a:gd name="connsiteY63" fmla="*/ 337376 h 1039474"/>
                <a:gd name="connsiteX64" fmla="*/ 5771191 w 8852172"/>
                <a:gd name="connsiteY64" fmla="*/ 276416 h 1039474"/>
                <a:gd name="connsiteX65" fmla="*/ 5908351 w 8852172"/>
                <a:gd name="connsiteY65" fmla="*/ 169736 h 1039474"/>
                <a:gd name="connsiteX66" fmla="*/ 6045511 w 8852172"/>
                <a:gd name="connsiteY66" fmla="*/ 63056 h 1039474"/>
                <a:gd name="connsiteX67" fmla="*/ 6091231 w 8852172"/>
                <a:gd name="connsiteY67" fmla="*/ 47816 h 1039474"/>
                <a:gd name="connsiteX68" fmla="*/ 6213151 w 8852172"/>
                <a:gd name="connsiteY68" fmla="*/ 2096 h 1039474"/>
                <a:gd name="connsiteX69" fmla="*/ 6533191 w 8852172"/>
                <a:gd name="connsiteY69" fmla="*/ 17336 h 1039474"/>
                <a:gd name="connsiteX70" fmla="*/ 6670351 w 8852172"/>
                <a:gd name="connsiteY70" fmla="*/ 93536 h 1039474"/>
                <a:gd name="connsiteX71" fmla="*/ 6761791 w 8852172"/>
                <a:gd name="connsiteY71" fmla="*/ 139256 h 1039474"/>
                <a:gd name="connsiteX72" fmla="*/ 6807511 w 8852172"/>
                <a:gd name="connsiteY72" fmla="*/ 154496 h 1039474"/>
                <a:gd name="connsiteX73" fmla="*/ 6853231 w 8852172"/>
                <a:gd name="connsiteY73" fmla="*/ 184976 h 1039474"/>
                <a:gd name="connsiteX74" fmla="*/ 6898951 w 8852172"/>
                <a:gd name="connsiteY74" fmla="*/ 200216 h 1039474"/>
                <a:gd name="connsiteX75" fmla="*/ 6990391 w 8852172"/>
                <a:gd name="connsiteY75" fmla="*/ 276416 h 1039474"/>
                <a:gd name="connsiteX76" fmla="*/ 7036111 w 8852172"/>
                <a:gd name="connsiteY76" fmla="*/ 291656 h 1039474"/>
                <a:gd name="connsiteX77" fmla="*/ 7081831 w 8852172"/>
                <a:gd name="connsiteY77" fmla="*/ 322136 h 1039474"/>
                <a:gd name="connsiteX78" fmla="*/ 7127551 w 8852172"/>
                <a:gd name="connsiteY78" fmla="*/ 337376 h 1039474"/>
                <a:gd name="connsiteX79" fmla="*/ 7173271 w 8852172"/>
                <a:gd name="connsiteY79" fmla="*/ 367856 h 1039474"/>
                <a:gd name="connsiteX80" fmla="*/ 7310431 w 8852172"/>
                <a:gd name="connsiteY80" fmla="*/ 428816 h 1039474"/>
                <a:gd name="connsiteX81" fmla="*/ 7539031 w 8852172"/>
                <a:gd name="connsiteY81" fmla="*/ 413576 h 1039474"/>
                <a:gd name="connsiteX82" fmla="*/ 7676191 w 8852172"/>
                <a:gd name="connsiteY82" fmla="*/ 337376 h 1039474"/>
                <a:gd name="connsiteX83" fmla="*/ 7767631 w 8852172"/>
                <a:gd name="connsiteY83" fmla="*/ 291656 h 1039474"/>
                <a:gd name="connsiteX84" fmla="*/ 7843831 w 8852172"/>
                <a:gd name="connsiteY84" fmla="*/ 230696 h 1039474"/>
                <a:gd name="connsiteX85" fmla="*/ 7935271 w 8852172"/>
                <a:gd name="connsiteY85" fmla="*/ 169736 h 1039474"/>
                <a:gd name="connsiteX86" fmla="*/ 8026711 w 8852172"/>
                <a:gd name="connsiteY86" fmla="*/ 108776 h 1039474"/>
                <a:gd name="connsiteX87" fmla="*/ 8072431 w 8852172"/>
                <a:gd name="connsiteY87" fmla="*/ 78296 h 1039474"/>
                <a:gd name="connsiteX88" fmla="*/ 8209591 w 8852172"/>
                <a:gd name="connsiteY88" fmla="*/ 17336 h 1039474"/>
                <a:gd name="connsiteX89" fmla="*/ 8407711 w 8852172"/>
                <a:gd name="connsiteY89" fmla="*/ 32576 h 1039474"/>
                <a:gd name="connsiteX90" fmla="*/ 8529631 w 8852172"/>
                <a:gd name="connsiteY90" fmla="*/ 78296 h 1039474"/>
                <a:gd name="connsiteX91" fmla="*/ 8575351 w 8852172"/>
                <a:gd name="connsiteY91" fmla="*/ 93536 h 1039474"/>
                <a:gd name="connsiteX92" fmla="*/ 8621071 w 8852172"/>
                <a:gd name="connsiteY92" fmla="*/ 139256 h 1039474"/>
                <a:gd name="connsiteX93" fmla="*/ 8666791 w 8852172"/>
                <a:gd name="connsiteY93" fmla="*/ 169736 h 1039474"/>
                <a:gd name="connsiteX94" fmla="*/ 8742991 w 8852172"/>
                <a:gd name="connsiteY94" fmla="*/ 306896 h 1039474"/>
                <a:gd name="connsiteX95" fmla="*/ 8803951 w 8852172"/>
                <a:gd name="connsiteY95" fmla="*/ 398336 h 1039474"/>
                <a:gd name="connsiteX96" fmla="*/ 8834431 w 8852172"/>
                <a:gd name="connsiteY96" fmla="*/ 489776 h 1039474"/>
                <a:gd name="connsiteX97" fmla="*/ 8819191 w 8852172"/>
                <a:gd name="connsiteY97" fmla="*/ 1007936 h 1039474"/>
                <a:gd name="connsiteX98" fmla="*/ 8727751 w 8852172"/>
                <a:gd name="connsiteY98" fmla="*/ 1038416 h 1039474"/>
                <a:gd name="connsiteX99" fmla="*/ 40951 w 8852172"/>
                <a:gd name="connsiteY99" fmla="*/ 1023176 h 1039474"/>
                <a:gd name="connsiteX100" fmla="*/ 56191 w 8852172"/>
                <a:gd name="connsiteY100" fmla="*/ 901256 h 1039474"/>
                <a:gd name="connsiteX101" fmla="*/ 71431 w 8852172"/>
                <a:gd name="connsiteY101" fmla="*/ 809816 h 1039474"/>
                <a:gd name="connsiteX102" fmla="*/ 56191 w 8852172"/>
                <a:gd name="connsiteY102" fmla="*/ 565976 h 1039474"/>
                <a:gd name="connsiteX0" fmla="*/ 56191 w 8852172"/>
                <a:gd name="connsiteY0" fmla="*/ 565976 h 1562922"/>
                <a:gd name="connsiteX1" fmla="*/ 56191 w 8852172"/>
                <a:gd name="connsiteY1" fmla="*/ 565976 h 1562922"/>
                <a:gd name="connsiteX2" fmla="*/ 193351 w 8852172"/>
                <a:gd name="connsiteY2" fmla="*/ 413576 h 1562922"/>
                <a:gd name="connsiteX3" fmla="*/ 239071 w 8852172"/>
                <a:gd name="connsiteY3" fmla="*/ 383096 h 1562922"/>
                <a:gd name="connsiteX4" fmla="*/ 360991 w 8852172"/>
                <a:gd name="connsiteY4" fmla="*/ 276416 h 1562922"/>
                <a:gd name="connsiteX5" fmla="*/ 406711 w 8852172"/>
                <a:gd name="connsiteY5" fmla="*/ 245936 h 1562922"/>
                <a:gd name="connsiteX6" fmla="*/ 833431 w 8852172"/>
                <a:gd name="connsiteY6" fmla="*/ 261176 h 1562922"/>
                <a:gd name="connsiteX7" fmla="*/ 879151 w 8852172"/>
                <a:gd name="connsiteY7" fmla="*/ 306896 h 1562922"/>
                <a:gd name="connsiteX8" fmla="*/ 940111 w 8852172"/>
                <a:gd name="connsiteY8" fmla="*/ 352616 h 1562922"/>
                <a:gd name="connsiteX9" fmla="*/ 1031551 w 8852172"/>
                <a:gd name="connsiteY9" fmla="*/ 413576 h 1562922"/>
                <a:gd name="connsiteX10" fmla="*/ 1077271 w 8852172"/>
                <a:gd name="connsiteY10" fmla="*/ 444056 h 1562922"/>
                <a:gd name="connsiteX11" fmla="*/ 1138231 w 8852172"/>
                <a:gd name="connsiteY11" fmla="*/ 474536 h 1562922"/>
                <a:gd name="connsiteX12" fmla="*/ 1168711 w 8852172"/>
                <a:gd name="connsiteY12" fmla="*/ 520256 h 1562922"/>
                <a:gd name="connsiteX13" fmla="*/ 1336351 w 8852172"/>
                <a:gd name="connsiteY13" fmla="*/ 565976 h 1562922"/>
                <a:gd name="connsiteX14" fmla="*/ 1382071 w 8852172"/>
                <a:gd name="connsiteY14" fmla="*/ 581216 h 1562922"/>
                <a:gd name="connsiteX15" fmla="*/ 1443031 w 8852172"/>
                <a:gd name="connsiteY15" fmla="*/ 596456 h 1562922"/>
                <a:gd name="connsiteX16" fmla="*/ 1610671 w 8852172"/>
                <a:gd name="connsiteY16" fmla="*/ 565976 h 1562922"/>
                <a:gd name="connsiteX17" fmla="*/ 1702111 w 8852172"/>
                <a:gd name="connsiteY17" fmla="*/ 505016 h 1562922"/>
                <a:gd name="connsiteX18" fmla="*/ 1732591 w 8852172"/>
                <a:gd name="connsiteY18" fmla="*/ 459296 h 1562922"/>
                <a:gd name="connsiteX19" fmla="*/ 1884991 w 8852172"/>
                <a:gd name="connsiteY19" fmla="*/ 367856 h 1562922"/>
                <a:gd name="connsiteX20" fmla="*/ 1930711 w 8852172"/>
                <a:gd name="connsiteY20" fmla="*/ 322136 h 1562922"/>
                <a:gd name="connsiteX21" fmla="*/ 2067871 w 8852172"/>
                <a:gd name="connsiteY21" fmla="*/ 245936 h 1562922"/>
                <a:gd name="connsiteX22" fmla="*/ 2174551 w 8852172"/>
                <a:gd name="connsiteY22" fmla="*/ 169736 h 1562922"/>
                <a:gd name="connsiteX23" fmla="*/ 2265991 w 8852172"/>
                <a:gd name="connsiteY23" fmla="*/ 139256 h 1562922"/>
                <a:gd name="connsiteX24" fmla="*/ 2311711 w 8852172"/>
                <a:gd name="connsiteY24" fmla="*/ 124016 h 1562922"/>
                <a:gd name="connsiteX25" fmla="*/ 2357431 w 8852172"/>
                <a:gd name="connsiteY25" fmla="*/ 108776 h 1562922"/>
                <a:gd name="connsiteX26" fmla="*/ 2448871 w 8852172"/>
                <a:gd name="connsiteY26" fmla="*/ 93536 h 1562922"/>
                <a:gd name="connsiteX27" fmla="*/ 2570791 w 8852172"/>
                <a:gd name="connsiteY27" fmla="*/ 108776 h 1562922"/>
                <a:gd name="connsiteX28" fmla="*/ 2738431 w 8852172"/>
                <a:gd name="connsiteY28" fmla="*/ 200216 h 1562922"/>
                <a:gd name="connsiteX29" fmla="*/ 2829871 w 8852172"/>
                <a:gd name="connsiteY29" fmla="*/ 261176 h 1562922"/>
                <a:gd name="connsiteX30" fmla="*/ 2875591 w 8852172"/>
                <a:gd name="connsiteY30" fmla="*/ 291656 h 1562922"/>
                <a:gd name="connsiteX31" fmla="*/ 2951791 w 8852172"/>
                <a:gd name="connsiteY31" fmla="*/ 352616 h 1562922"/>
                <a:gd name="connsiteX32" fmla="*/ 2997511 w 8852172"/>
                <a:gd name="connsiteY32" fmla="*/ 398336 h 1562922"/>
                <a:gd name="connsiteX33" fmla="*/ 3043231 w 8852172"/>
                <a:gd name="connsiteY33" fmla="*/ 428816 h 1562922"/>
                <a:gd name="connsiteX34" fmla="*/ 3104191 w 8852172"/>
                <a:gd name="connsiteY34" fmla="*/ 474536 h 1562922"/>
                <a:gd name="connsiteX35" fmla="*/ 3210871 w 8852172"/>
                <a:gd name="connsiteY35" fmla="*/ 505016 h 1562922"/>
                <a:gd name="connsiteX36" fmla="*/ 3424231 w 8852172"/>
                <a:gd name="connsiteY36" fmla="*/ 520256 h 1562922"/>
                <a:gd name="connsiteX37" fmla="*/ 3515671 w 8852172"/>
                <a:gd name="connsiteY37" fmla="*/ 489776 h 1562922"/>
                <a:gd name="connsiteX38" fmla="*/ 3607111 w 8852172"/>
                <a:gd name="connsiteY38" fmla="*/ 428816 h 1562922"/>
                <a:gd name="connsiteX39" fmla="*/ 3652831 w 8852172"/>
                <a:gd name="connsiteY39" fmla="*/ 383096 h 1562922"/>
                <a:gd name="connsiteX40" fmla="*/ 3698551 w 8852172"/>
                <a:gd name="connsiteY40" fmla="*/ 352616 h 1562922"/>
                <a:gd name="connsiteX41" fmla="*/ 3744271 w 8852172"/>
                <a:gd name="connsiteY41" fmla="*/ 306896 h 1562922"/>
                <a:gd name="connsiteX42" fmla="*/ 3789991 w 8852172"/>
                <a:gd name="connsiteY42" fmla="*/ 276416 h 1562922"/>
                <a:gd name="connsiteX43" fmla="*/ 3881431 w 8852172"/>
                <a:gd name="connsiteY43" fmla="*/ 200216 h 1562922"/>
                <a:gd name="connsiteX44" fmla="*/ 3911911 w 8852172"/>
                <a:gd name="connsiteY44" fmla="*/ 154496 h 1562922"/>
                <a:gd name="connsiteX45" fmla="*/ 4049071 w 8852172"/>
                <a:gd name="connsiteY45" fmla="*/ 47816 h 1562922"/>
                <a:gd name="connsiteX46" fmla="*/ 4140511 w 8852172"/>
                <a:gd name="connsiteY46" fmla="*/ 2096 h 1562922"/>
                <a:gd name="connsiteX47" fmla="*/ 4353871 w 8852172"/>
                <a:gd name="connsiteY47" fmla="*/ 32576 h 1562922"/>
                <a:gd name="connsiteX48" fmla="*/ 4445311 w 8852172"/>
                <a:gd name="connsiteY48" fmla="*/ 63056 h 1562922"/>
                <a:gd name="connsiteX49" fmla="*/ 4567231 w 8852172"/>
                <a:gd name="connsiteY49" fmla="*/ 124016 h 1562922"/>
                <a:gd name="connsiteX50" fmla="*/ 4658671 w 8852172"/>
                <a:gd name="connsiteY50" fmla="*/ 184976 h 1562922"/>
                <a:gd name="connsiteX51" fmla="*/ 4704391 w 8852172"/>
                <a:gd name="connsiteY51" fmla="*/ 230696 h 1562922"/>
                <a:gd name="connsiteX52" fmla="*/ 4795831 w 8852172"/>
                <a:gd name="connsiteY52" fmla="*/ 291656 h 1562922"/>
                <a:gd name="connsiteX53" fmla="*/ 4841551 w 8852172"/>
                <a:gd name="connsiteY53" fmla="*/ 322136 h 1562922"/>
                <a:gd name="connsiteX54" fmla="*/ 4887271 w 8852172"/>
                <a:gd name="connsiteY54" fmla="*/ 367856 h 1562922"/>
                <a:gd name="connsiteX55" fmla="*/ 4932991 w 8852172"/>
                <a:gd name="connsiteY55" fmla="*/ 383096 h 1562922"/>
                <a:gd name="connsiteX56" fmla="*/ 4978711 w 8852172"/>
                <a:gd name="connsiteY56" fmla="*/ 413576 h 1562922"/>
                <a:gd name="connsiteX57" fmla="*/ 5024431 w 8852172"/>
                <a:gd name="connsiteY57" fmla="*/ 428816 h 1562922"/>
                <a:gd name="connsiteX58" fmla="*/ 5176831 w 8852172"/>
                <a:gd name="connsiteY58" fmla="*/ 505016 h 1562922"/>
                <a:gd name="connsiteX59" fmla="*/ 5451151 w 8852172"/>
                <a:gd name="connsiteY59" fmla="*/ 489776 h 1562922"/>
                <a:gd name="connsiteX60" fmla="*/ 5496871 w 8852172"/>
                <a:gd name="connsiteY60" fmla="*/ 474536 h 1562922"/>
                <a:gd name="connsiteX61" fmla="*/ 5588311 w 8852172"/>
                <a:gd name="connsiteY61" fmla="*/ 413576 h 1562922"/>
                <a:gd name="connsiteX62" fmla="*/ 5634031 w 8852172"/>
                <a:gd name="connsiteY62" fmla="*/ 383096 h 1562922"/>
                <a:gd name="connsiteX63" fmla="*/ 5679751 w 8852172"/>
                <a:gd name="connsiteY63" fmla="*/ 337376 h 1562922"/>
                <a:gd name="connsiteX64" fmla="*/ 5771191 w 8852172"/>
                <a:gd name="connsiteY64" fmla="*/ 276416 h 1562922"/>
                <a:gd name="connsiteX65" fmla="*/ 5908351 w 8852172"/>
                <a:gd name="connsiteY65" fmla="*/ 169736 h 1562922"/>
                <a:gd name="connsiteX66" fmla="*/ 6045511 w 8852172"/>
                <a:gd name="connsiteY66" fmla="*/ 63056 h 1562922"/>
                <a:gd name="connsiteX67" fmla="*/ 6091231 w 8852172"/>
                <a:gd name="connsiteY67" fmla="*/ 47816 h 1562922"/>
                <a:gd name="connsiteX68" fmla="*/ 6213151 w 8852172"/>
                <a:gd name="connsiteY68" fmla="*/ 2096 h 1562922"/>
                <a:gd name="connsiteX69" fmla="*/ 6533191 w 8852172"/>
                <a:gd name="connsiteY69" fmla="*/ 17336 h 1562922"/>
                <a:gd name="connsiteX70" fmla="*/ 6670351 w 8852172"/>
                <a:gd name="connsiteY70" fmla="*/ 93536 h 1562922"/>
                <a:gd name="connsiteX71" fmla="*/ 6761791 w 8852172"/>
                <a:gd name="connsiteY71" fmla="*/ 139256 h 1562922"/>
                <a:gd name="connsiteX72" fmla="*/ 6807511 w 8852172"/>
                <a:gd name="connsiteY72" fmla="*/ 154496 h 1562922"/>
                <a:gd name="connsiteX73" fmla="*/ 6853231 w 8852172"/>
                <a:gd name="connsiteY73" fmla="*/ 184976 h 1562922"/>
                <a:gd name="connsiteX74" fmla="*/ 6898951 w 8852172"/>
                <a:gd name="connsiteY74" fmla="*/ 200216 h 1562922"/>
                <a:gd name="connsiteX75" fmla="*/ 6990391 w 8852172"/>
                <a:gd name="connsiteY75" fmla="*/ 276416 h 1562922"/>
                <a:gd name="connsiteX76" fmla="*/ 7036111 w 8852172"/>
                <a:gd name="connsiteY76" fmla="*/ 291656 h 1562922"/>
                <a:gd name="connsiteX77" fmla="*/ 7081831 w 8852172"/>
                <a:gd name="connsiteY77" fmla="*/ 322136 h 1562922"/>
                <a:gd name="connsiteX78" fmla="*/ 7127551 w 8852172"/>
                <a:gd name="connsiteY78" fmla="*/ 337376 h 1562922"/>
                <a:gd name="connsiteX79" fmla="*/ 7173271 w 8852172"/>
                <a:gd name="connsiteY79" fmla="*/ 367856 h 1562922"/>
                <a:gd name="connsiteX80" fmla="*/ 7310431 w 8852172"/>
                <a:gd name="connsiteY80" fmla="*/ 428816 h 1562922"/>
                <a:gd name="connsiteX81" fmla="*/ 7539031 w 8852172"/>
                <a:gd name="connsiteY81" fmla="*/ 413576 h 1562922"/>
                <a:gd name="connsiteX82" fmla="*/ 7676191 w 8852172"/>
                <a:gd name="connsiteY82" fmla="*/ 337376 h 1562922"/>
                <a:gd name="connsiteX83" fmla="*/ 7767631 w 8852172"/>
                <a:gd name="connsiteY83" fmla="*/ 291656 h 1562922"/>
                <a:gd name="connsiteX84" fmla="*/ 7843831 w 8852172"/>
                <a:gd name="connsiteY84" fmla="*/ 230696 h 1562922"/>
                <a:gd name="connsiteX85" fmla="*/ 7935271 w 8852172"/>
                <a:gd name="connsiteY85" fmla="*/ 169736 h 1562922"/>
                <a:gd name="connsiteX86" fmla="*/ 8026711 w 8852172"/>
                <a:gd name="connsiteY86" fmla="*/ 108776 h 1562922"/>
                <a:gd name="connsiteX87" fmla="*/ 8072431 w 8852172"/>
                <a:gd name="connsiteY87" fmla="*/ 78296 h 1562922"/>
                <a:gd name="connsiteX88" fmla="*/ 8209591 w 8852172"/>
                <a:gd name="connsiteY88" fmla="*/ 17336 h 1562922"/>
                <a:gd name="connsiteX89" fmla="*/ 8407711 w 8852172"/>
                <a:gd name="connsiteY89" fmla="*/ 32576 h 1562922"/>
                <a:gd name="connsiteX90" fmla="*/ 8529631 w 8852172"/>
                <a:gd name="connsiteY90" fmla="*/ 78296 h 1562922"/>
                <a:gd name="connsiteX91" fmla="*/ 8575351 w 8852172"/>
                <a:gd name="connsiteY91" fmla="*/ 93536 h 1562922"/>
                <a:gd name="connsiteX92" fmla="*/ 8621071 w 8852172"/>
                <a:gd name="connsiteY92" fmla="*/ 139256 h 1562922"/>
                <a:gd name="connsiteX93" fmla="*/ 8666791 w 8852172"/>
                <a:gd name="connsiteY93" fmla="*/ 169736 h 1562922"/>
                <a:gd name="connsiteX94" fmla="*/ 8742991 w 8852172"/>
                <a:gd name="connsiteY94" fmla="*/ 306896 h 1562922"/>
                <a:gd name="connsiteX95" fmla="*/ 8803951 w 8852172"/>
                <a:gd name="connsiteY95" fmla="*/ 398336 h 1562922"/>
                <a:gd name="connsiteX96" fmla="*/ 8834431 w 8852172"/>
                <a:gd name="connsiteY96" fmla="*/ 489776 h 1562922"/>
                <a:gd name="connsiteX97" fmla="*/ 8819191 w 8852172"/>
                <a:gd name="connsiteY97" fmla="*/ 1007936 h 1562922"/>
                <a:gd name="connsiteX98" fmla="*/ 8724263 w 8852172"/>
                <a:gd name="connsiteY98" fmla="*/ 1562922 h 1562922"/>
                <a:gd name="connsiteX99" fmla="*/ 40951 w 8852172"/>
                <a:gd name="connsiteY99" fmla="*/ 1023176 h 1562922"/>
                <a:gd name="connsiteX100" fmla="*/ 56191 w 8852172"/>
                <a:gd name="connsiteY100" fmla="*/ 901256 h 1562922"/>
                <a:gd name="connsiteX101" fmla="*/ 71431 w 8852172"/>
                <a:gd name="connsiteY101" fmla="*/ 809816 h 1562922"/>
                <a:gd name="connsiteX102" fmla="*/ 56191 w 8852172"/>
                <a:gd name="connsiteY102" fmla="*/ 565976 h 1562922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562922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693784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9005439"/>
                <a:gd name="connsiteY0" fmla="*/ 565976 h 1693784"/>
                <a:gd name="connsiteX1" fmla="*/ 193351 w 9005439"/>
                <a:gd name="connsiteY1" fmla="*/ 565976 h 1693784"/>
                <a:gd name="connsiteX2" fmla="*/ 330511 w 9005439"/>
                <a:gd name="connsiteY2" fmla="*/ 413576 h 1693784"/>
                <a:gd name="connsiteX3" fmla="*/ 376231 w 9005439"/>
                <a:gd name="connsiteY3" fmla="*/ 383096 h 1693784"/>
                <a:gd name="connsiteX4" fmla="*/ 498151 w 9005439"/>
                <a:gd name="connsiteY4" fmla="*/ 276416 h 1693784"/>
                <a:gd name="connsiteX5" fmla="*/ 543871 w 9005439"/>
                <a:gd name="connsiteY5" fmla="*/ 245936 h 1693784"/>
                <a:gd name="connsiteX6" fmla="*/ 970591 w 9005439"/>
                <a:gd name="connsiteY6" fmla="*/ 261176 h 1693784"/>
                <a:gd name="connsiteX7" fmla="*/ 1016311 w 9005439"/>
                <a:gd name="connsiteY7" fmla="*/ 306896 h 1693784"/>
                <a:gd name="connsiteX8" fmla="*/ 1077271 w 9005439"/>
                <a:gd name="connsiteY8" fmla="*/ 352616 h 1693784"/>
                <a:gd name="connsiteX9" fmla="*/ 1168711 w 9005439"/>
                <a:gd name="connsiteY9" fmla="*/ 413576 h 1693784"/>
                <a:gd name="connsiteX10" fmla="*/ 1214431 w 9005439"/>
                <a:gd name="connsiteY10" fmla="*/ 444056 h 1693784"/>
                <a:gd name="connsiteX11" fmla="*/ 1275391 w 9005439"/>
                <a:gd name="connsiteY11" fmla="*/ 474536 h 1693784"/>
                <a:gd name="connsiteX12" fmla="*/ 1305871 w 9005439"/>
                <a:gd name="connsiteY12" fmla="*/ 520256 h 1693784"/>
                <a:gd name="connsiteX13" fmla="*/ 1473511 w 9005439"/>
                <a:gd name="connsiteY13" fmla="*/ 565976 h 1693784"/>
                <a:gd name="connsiteX14" fmla="*/ 1519231 w 9005439"/>
                <a:gd name="connsiteY14" fmla="*/ 581216 h 1693784"/>
                <a:gd name="connsiteX15" fmla="*/ 1580191 w 9005439"/>
                <a:gd name="connsiteY15" fmla="*/ 596456 h 1693784"/>
                <a:gd name="connsiteX16" fmla="*/ 1747831 w 9005439"/>
                <a:gd name="connsiteY16" fmla="*/ 565976 h 1693784"/>
                <a:gd name="connsiteX17" fmla="*/ 1839271 w 9005439"/>
                <a:gd name="connsiteY17" fmla="*/ 505016 h 1693784"/>
                <a:gd name="connsiteX18" fmla="*/ 1869751 w 9005439"/>
                <a:gd name="connsiteY18" fmla="*/ 459296 h 1693784"/>
                <a:gd name="connsiteX19" fmla="*/ 2022151 w 9005439"/>
                <a:gd name="connsiteY19" fmla="*/ 367856 h 1693784"/>
                <a:gd name="connsiteX20" fmla="*/ 2067871 w 9005439"/>
                <a:gd name="connsiteY20" fmla="*/ 322136 h 1693784"/>
                <a:gd name="connsiteX21" fmla="*/ 2205031 w 9005439"/>
                <a:gd name="connsiteY21" fmla="*/ 245936 h 1693784"/>
                <a:gd name="connsiteX22" fmla="*/ 2311711 w 9005439"/>
                <a:gd name="connsiteY22" fmla="*/ 169736 h 1693784"/>
                <a:gd name="connsiteX23" fmla="*/ 2403151 w 9005439"/>
                <a:gd name="connsiteY23" fmla="*/ 139256 h 1693784"/>
                <a:gd name="connsiteX24" fmla="*/ 2448871 w 9005439"/>
                <a:gd name="connsiteY24" fmla="*/ 124016 h 1693784"/>
                <a:gd name="connsiteX25" fmla="*/ 2494591 w 9005439"/>
                <a:gd name="connsiteY25" fmla="*/ 108776 h 1693784"/>
                <a:gd name="connsiteX26" fmla="*/ 2586031 w 9005439"/>
                <a:gd name="connsiteY26" fmla="*/ 93536 h 1693784"/>
                <a:gd name="connsiteX27" fmla="*/ 2707951 w 9005439"/>
                <a:gd name="connsiteY27" fmla="*/ 108776 h 1693784"/>
                <a:gd name="connsiteX28" fmla="*/ 2875591 w 9005439"/>
                <a:gd name="connsiteY28" fmla="*/ 200216 h 1693784"/>
                <a:gd name="connsiteX29" fmla="*/ 2967031 w 9005439"/>
                <a:gd name="connsiteY29" fmla="*/ 261176 h 1693784"/>
                <a:gd name="connsiteX30" fmla="*/ 3012751 w 9005439"/>
                <a:gd name="connsiteY30" fmla="*/ 291656 h 1693784"/>
                <a:gd name="connsiteX31" fmla="*/ 3088951 w 9005439"/>
                <a:gd name="connsiteY31" fmla="*/ 352616 h 1693784"/>
                <a:gd name="connsiteX32" fmla="*/ 3134671 w 9005439"/>
                <a:gd name="connsiteY32" fmla="*/ 398336 h 1693784"/>
                <a:gd name="connsiteX33" fmla="*/ 3180391 w 9005439"/>
                <a:gd name="connsiteY33" fmla="*/ 428816 h 1693784"/>
                <a:gd name="connsiteX34" fmla="*/ 3241351 w 9005439"/>
                <a:gd name="connsiteY34" fmla="*/ 474536 h 1693784"/>
                <a:gd name="connsiteX35" fmla="*/ 3348031 w 9005439"/>
                <a:gd name="connsiteY35" fmla="*/ 505016 h 1693784"/>
                <a:gd name="connsiteX36" fmla="*/ 3561391 w 9005439"/>
                <a:gd name="connsiteY36" fmla="*/ 520256 h 1693784"/>
                <a:gd name="connsiteX37" fmla="*/ 3652831 w 9005439"/>
                <a:gd name="connsiteY37" fmla="*/ 489776 h 1693784"/>
                <a:gd name="connsiteX38" fmla="*/ 3744271 w 9005439"/>
                <a:gd name="connsiteY38" fmla="*/ 428816 h 1693784"/>
                <a:gd name="connsiteX39" fmla="*/ 3789991 w 9005439"/>
                <a:gd name="connsiteY39" fmla="*/ 383096 h 1693784"/>
                <a:gd name="connsiteX40" fmla="*/ 3835711 w 9005439"/>
                <a:gd name="connsiteY40" fmla="*/ 352616 h 1693784"/>
                <a:gd name="connsiteX41" fmla="*/ 3881431 w 9005439"/>
                <a:gd name="connsiteY41" fmla="*/ 306896 h 1693784"/>
                <a:gd name="connsiteX42" fmla="*/ 3927151 w 9005439"/>
                <a:gd name="connsiteY42" fmla="*/ 276416 h 1693784"/>
                <a:gd name="connsiteX43" fmla="*/ 4018591 w 9005439"/>
                <a:gd name="connsiteY43" fmla="*/ 200216 h 1693784"/>
                <a:gd name="connsiteX44" fmla="*/ 4049071 w 9005439"/>
                <a:gd name="connsiteY44" fmla="*/ 154496 h 1693784"/>
                <a:gd name="connsiteX45" fmla="*/ 4186231 w 9005439"/>
                <a:gd name="connsiteY45" fmla="*/ 47816 h 1693784"/>
                <a:gd name="connsiteX46" fmla="*/ 4277671 w 9005439"/>
                <a:gd name="connsiteY46" fmla="*/ 2096 h 1693784"/>
                <a:gd name="connsiteX47" fmla="*/ 4491031 w 9005439"/>
                <a:gd name="connsiteY47" fmla="*/ 32576 h 1693784"/>
                <a:gd name="connsiteX48" fmla="*/ 4582471 w 9005439"/>
                <a:gd name="connsiteY48" fmla="*/ 63056 h 1693784"/>
                <a:gd name="connsiteX49" fmla="*/ 4704391 w 9005439"/>
                <a:gd name="connsiteY49" fmla="*/ 124016 h 1693784"/>
                <a:gd name="connsiteX50" fmla="*/ 4795831 w 9005439"/>
                <a:gd name="connsiteY50" fmla="*/ 184976 h 1693784"/>
                <a:gd name="connsiteX51" fmla="*/ 4841551 w 9005439"/>
                <a:gd name="connsiteY51" fmla="*/ 230696 h 1693784"/>
                <a:gd name="connsiteX52" fmla="*/ 4932991 w 9005439"/>
                <a:gd name="connsiteY52" fmla="*/ 291656 h 1693784"/>
                <a:gd name="connsiteX53" fmla="*/ 4978711 w 9005439"/>
                <a:gd name="connsiteY53" fmla="*/ 322136 h 1693784"/>
                <a:gd name="connsiteX54" fmla="*/ 5024431 w 9005439"/>
                <a:gd name="connsiteY54" fmla="*/ 367856 h 1693784"/>
                <a:gd name="connsiteX55" fmla="*/ 5070151 w 9005439"/>
                <a:gd name="connsiteY55" fmla="*/ 383096 h 1693784"/>
                <a:gd name="connsiteX56" fmla="*/ 5115871 w 9005439"/>
                <a:gd name="connsiteY56" fmla="*/ 413576 h 1693784"/>
                <a:gd name="connsiteX57" fmla="*/ 5161591 w 9005439"/>
                <a:gd name="connsiteY57" fmla="*/ 428816 h 1693784"/>
                <a:gd name="connsiteX58" fmla="*/ 5313991 w 9005439"/>
                <a:gd name="connsiteY58" fmla="*/ 505016 h 1693784"/>
                <a:gd name="connsiteX59" fmla="*/ 5588311 w 9005439"/>
                <a:gd name="connsiteY59" fmla="*/ 489776 h 1693784"/>
                <a:gd name="connsiteX60" fmla="*/ 5634031 w 9005439"/>
                <a:gd name="connsiteY60" fmla="*/ 474536 h 1693784"/>
                <a:gd name="connsiteX61" fmla="*/ 5725471 w 9005439"/>
                <a:gd name="connsiteY61" fmla="*/ 413576 h 1693784"/>
                <a:gd name="connsiteX62" fmla="*/ 5771191 w 9005439"/>
                <a:gd name="connsiteY62" fmla="*/ 383096 h 1693784"/>
                <a:gd name="connsiteX63" fmla="*/ 5816911 w 9005439"/>
                <a:gd name="connsiteY63" fmla="*/ 337376 h 1693784"/>
                <a:gd name="connsiteX64" fmla="*/ 5908351 w 9005439"/>
                <a:gd name="connsiteY64" fmla="*/ 276416 h 1693784"/>
                <a:gd name="connsiteX65" fmla="*/ 6045511 w 9005439"/>
                <a:gd name="connsiteY65" fmla="*/ 169736 h 1693784"/>
                <a:gd name="connsiteX66" fmla="*/ 6182671 w 9005439"/>
                <a:gd name="connsiteY66" fmla="*/ 63056 h 1693784"/>
                <a:gd name="connsiteX67" fmla="*/ 6228391 w 9005439"/>
                <a:gd name="connsiteY67" fmla="*/ 47816 h 1693784"/>
                <a:gd name="connsiteX68" fmla="*/ 6350311 w 9005439"/>
                <a:gd name="connsiteY68" fmla="*/ 2096 h 1693784"/>
                <a:gd name="connsiteX69" fmla="*/ 6670351 w 9005439"/>
                <a:gd name="connsiteY69" fmla="*/ 17336 h 1693784"/>
                <a:gd name="connsiteX70" fmla="*/ 6807511 w 9005439"/>
                <a:gd name="connsiteY70" fmla="*/ 93536 h 1693784"/>
                <a:gd name="connsiteX71" fmla="*/ 6898951 w 9005439"/>
                <a:gd name="connsiteY71" fmla="*/ 139256 h 1693784"/>
                <a:gd name="connsiteX72" fmla="*/ 6944671 w 9005439"/>
                <a:gd name="connsiteY72" fmla="*/ 154496 h 1693784"/>
                <a:gd name="connsiteX73" fmla="*/ 6990391 w 9005439"/>
                <a:gd name="connsiteY73" fmla="*/ 184976 h 1693784"/>
                <a:gd name="connsiteX74" fmla="*/ 7036111 w 9005439"/>
                <a:gd name="connsiteY74" fmla="*/ 200216 h 1693784"/>
                <a:gd name="connsiteX75" fmla="*/ 7127551 w 9005439"/>
                <a:gd name="connsiteY75" fmla="*/ 276416 h 1693784"/>
                <a:gd name="connsiteX76" fmla="*/ 7173271 w 9005439"/>
                <a:gd name="connsiteY76" fmla="*/ 291656 h 1693784"/>
                <a:gd name="connsiteX77" fmla="*/ 7218991 w 9005439"/>
                <a:gd name="connsiteY77" fmla="*/ 322136 h 1693784"/>
                <a:gd name="connsiteX78" fmla="*/ 7264711 w 9005439"/>
                <a:gd name="connsiteY78" fmla="*/ 337376 h 1693784"/>
                <a:gd name="connsiteX79" fmla="*/ 7310431 w 9005439"/>
                <a:gd name="connsiteY79" fmla="*/ 367856 h 1693784"/>
                <a:gd name="connsiteX80" fmla="*/ 7447591 w 9005439"/>
                <a:gd name="connsiteY80" fmla="*/ 428816 h 1693784"/>
                <a:gd name="connsiteX81" fmla="*/ 7676191 w 9005439"/>
                <a:gd name="connsiteY81" fmla="*/ 413576 h 1693784"/>
                <a:gd name="connsiteX82" fmla="*/ 7813351 w 9005439"/>
                <a:gd name="connsiteY82" fmla="*/ 337376 h 1693784"/>
                <a:gd name="connsiteX83" fmla="*/ 7904791 w 9005439"/>
                <a:gd name="connsiteY83" fmla="*/ 291656 h 1693784"/>
                <a:gd name="connsiteX84" fmla="*/ 7980991 w 9005439"/>
                <a:gd name="connsiteY84" fmla="*/ 230696 h 1693784"/>
                <a:gd name="connsiteX85" fmla="*/ 8072431 w 9005439"/>
                <a:gd name="connsiteY85" fmla="*/ 169736 h 1693784"/>
                <a:gd name="connsiteX86" fmla="*/ 8163871 w 9005439"/>
                <a:gd name="connsiteY86" fmla="*/ 108776 h 1693784"/>
                <a:gd name="connsiteX87" fmla="*/ 8209591 w 9005439"/>
                <a:gd name="connsiteY87" fmla="*/ 78296 h 1693784"/>
                <a:gd name="connsiteX88" fmla="*/ 8346751 w 9005439"/>
                <a:gd name="connsiteY88" fmla="*/ 17336 h 1693784"/>
                <a:gd name="connsiteX89" fmla="*/ 8544871 w 9005439"/>
                <a:gd name="connsiteY89" fmla="*/ 32576 h 1693784"/>
                <a:gd name="connsiteX90" fmla="*/ 8666791 w 9005439"/>
                <a:gd name="connsiteY90" fmla="*/ 78296 h 1693784"/>
                <a:gd name="connsiteX91" fmla="*/ 8712511 w 9005439"/>
                <a:gd name="connsiteY91" fmla="*/ 93536 h 1693784"/>
                <a:gd name="connsiteX92" fmla="*/ 8758231 w 9005439"/>
                <a:gd name="connsiteY92" fmla="*/ 139256 h 1693784"/>
                <a:gd name="connsiteX93" fmla="*/ 8803951 w 9005439"/>
                <a:gd name="connsiteY93" fmla="*/ 169736 h 1693784"/>
                <a:gd name="connsiteX94" fmla="*/ 8880151 w 9005439"/>
                <a:gd name="connsiteY94" fmla="*/ 306896 h 1693784"/>
                <a:gd name="connsiteX95" fmla="*/ 8941111 w 9005439"/>
                <a:gd name="connsiteY95" fmla="*/ 398336 h 1693784"/>
                <a:gd name="connsiteX96" fmla="*/ 8971591 w 9005439"/>
                <a:gd name="connsiteY96" fmla="*/ 489776 h 1693784"/>
                <a:gd name="connsiteX97" fmla="*/ 8956351 w 9005439"/>
                <a:gd name="connsiteY97" fmla="*/ 1007936 h 1693784"/>
                <a:gd name="connsiteX98" fmla="*/ 9005439 w 9005439"/>
                <a:gd name="connsiteY98" fmla="*/ 1693784 h 1693784"/>
                <a:gd name="connsiteX99" fmla="*/ 40951 w 9005439"/>
                <a:gd name="connsiteY99" fmla="*/ 1693784 h 1693784"/>
                <a:gd name="connsiteX100" fmla="*/ 193351 w 9005439"/>
                <a:gd name="connsiteY100" fmla="*/ 901256 h 1693784"/>
                <a:gd name="connsiteX101" fmla="*/ 208591 w 9005439"/>
                <a:gd name="connsiteY101" fmla="*/ 809816 h 1693784"/>
                <a:gd name="connsiteX102" fmla="*/ 193351 w 9005439"/>
                <a:gd name="connsiteY102" fmla="*/ 565976 h 1693784"/>
                <a:gd name="connsiteX0" fmla="*/ 13839 w 8825927"/>
                <a:gd name="connsiteY0" fmla="*/ 565976 h 1693784"/>
                <a:gd name="connsiteX1" fmla="*/ 13839 w 8825927"/>
                <a:gd name="connsiteY1" fmla="*/ 565976 h 1693784"/>
                <a:gd name="connsiteX2" fmla="*/ 150999 w 8825927"/>
                <a:gd name="connsiteY2" fmla="*/ 413576 h 1693784"/>
                <a:gd name="connsiteX3" fmla="*/ 196719 w 8825927"/>
                <a:gd name="connsiteY3" fmla="*/ 383096 h 1693784"/>
                <a:gd name="connsiteX4" fmla="*/ 318639 w 8825927"/>
                <a:gd name="connsiteY4" fmla="*/ 276416 h 1693784"/>
                <a:gd name="connsiteX5" fmla="*/ 364359 w 8825927"/>
                <a:gd name="connsiteY5" fmla="*/ 245936 h 1693784"/>
                <a:gd name="connsiteX6" fmla="*/ 791079 w 8825927"/>
                <a:gd name="connsiteY6" fmla="*/ 261176 h 1693784"/>
                <a:gd name="connsiteX7" fmla="*/ 836799 w 8825927"/>
                <a:gd name="connsiteY7" fmla="*/ 306896 h 1693784"/>
                <a:gd name="connsiteX8" fmla="*/ 897759 w 8825927"/>
                <a:gd name="connsiteY8" fmla="*/ 352616 h 1693784"/>
                <a:gd name="connsiteX9" fmla="*/ 989199 w 8825927"/>
                <a:gd name="connsiteY9" fmla="*/ 413576 h 1693784"/>
                <a:gd name="connsiteX10" fmla="*/ 1034919 w 8825927"/>
                <a:gd name="connsiteY10" fmla="*/ 444056 h 1693784"/>
                <a:gd name="connsiteX11" fmla="*/ 1095879 w 8825927"/>
                <a:gd name="connsiteY11" fmla="*/ 474536 h 1693784"/>
                <a:gd name="connsiteX12" fmla="*/ 1126359 w 8825927"/>
                <a:gd name="connsiteY12" fmla="*/ 520256 h 1693784"/>
                <a:gd name="connsiteX13" fmla="*/ 1293999 w 8825927"/>
                <a:gd name="connsiteY13" fmla="*/ 565976 h 1693784"/>
                <a:gd name="connsiteX14" fmla="*/ 1339719 w 8825927"/>
                <a:gd name="connsiteY14" fmla="*/ 581216 h 1693784"/>
                <a:gd name="connsiteX15" fmla="*/ 1400679 w 8825927"/>
                <a:gd name="connsiteY15" fmla="*/ 596456 h 1693784"/>
                <a:gd name="connsiteX16" fmla="*/ 1568319 w 8825927"/>
                <a:gd name="connsiteY16" fmla="*/ 565976 h 1693784"/>
                <a:gd name="connsiteX17" fmla="*/ 1659759 w 8825927"/>
                <a:gd name="connsiteY17" fmla="*/ 505016 h 1693784"/>
                <a:gd name="connsiteX18" fmla="*/ 1690239 w 8825927"/>
                <a:gd name="connsiteY18" fmla="*/ 459296 h 1693784"/>
                <a:gd name="connsiteX19" fmla="*/ 1842639 w 8825927"/>
                <a:gd name="connsiteY19" fmla="*/ 367856 h 1693784"/>
                <a:gd name="connsiteX20" fmla="*/ 1888359 w 8825927"/>
                <a:gd name="connsiteY20" fmla="*/ 322136 h 1693784"/>
                <a:gd name="connsiteX21" fmla="*/ 2025519 w 8825927"/>
                <a:gd name="connsiteY21" fmla="*/ 245936 h 1693784"/>
                <a:gd name="connsiteX22" fmla="*/ 2132199 w 8825927"/>
                <a:gd name="connsiteY22" fmla="*/ 169736 h 1693784"/>
                <a:gd name="connsiteX23" fmla="*/ 2223639 w 8825927"/>
                <a:gd name="connsiteY23" fmla="*/ 139256 h 1693784"/>
                <a:gd name="connsiteX24" fmla="*/ 2269359 w 8825927"/>
                <a:gd name="connsiteY24" fmla="*/ 124016 h 1693784"/>
                <a:gd name="connsiteX25" fmla="*/ 2315079 w 8825927"/>
                <a:gd name="connsiteY25" fmla="*/ 108776 h 1693784"/>
                <a:gd name="connsiteX26" fmla="*/ 2406519 w 8825927"/>
                <a:gd name="connsiteY26" fmla="*/ 93536 h 1693784"/>
                <a:gd name="connsiteX27" fmla="*/ 2528439 w 8825927"/>
                <a:gd name="connsiteY27" fmla="*/ 108776 h 1693784"/>
                <a:gd name="connsiteX28" fmla="*/ 2696079 w 8825927"/>
                <a:gd name="connsiteY28" fmla="*/ 200216 h 1693784"/>
                <a:gd name="connsiteX29" fmla="*/ 2787519 w 8825927"/>
                <a:gd name="connsiteY29" fmla="*/ 261176 h 1693784"/>
                <a:gd name="connsiteX30" fmla="*/ 2833239 w 8825927"/>
                <a:gd name="connsiteY30" fmla="*/ 291656 h 1693784"/>
                <a:gd name="connsiteX31" fmla="*/ 2909439 w 8825927"/>
                <a:gd name="connsiteY31" fmla="*/ 352616 h 1693784"/>
                <a:gd name="connsiteX32" fmla="*/ 2955159 w 8825927"/>
                <a:gd name="connsiteY32" fmla="*/ 398336 h 1693784"/>
                <a:gd name="connsiteX33" fmla="*/ 3000879 w 8825927"/>
                <a:gd name="connsiteY33" fmla="*/ 428816 h 1693784"/>
                <a:gd name="connsiteX34" fmla="*/ 3061839 w 8825927"/>
                <a:gd name="connsiteY34" fmla="*/ 474536 h 1693784"/>
                <a:gd name="connsiteX35" fmla="*/ 3168519 w 8825927"/>
                <a:gd name="connsiteY35" fmla="*/ 505016 h 1693784"/>
                <a:gd name="connsiteX36" fmla="*/ 3381879 w 8825927"/>
                <a:gd name="connsiteY36" fmla="*/ 520256 h 1693784"/>
                <a:gd name="connsiteX37" fmla="*/ 3473319 w 8825927"/>
                <a:gd name="connsiteY37" fmla="*/ 489776 h 1693784"/>
                <a:gd name="connsiteX38" fmla="*/ 3564759 w 8825927"/>
                <a:gd name="connsiteY38" fmla="*/ 428816 h 1693784"/>
                <a:gd name="connsiteX39" fmla="*/ 3610479 w 8825927"/>
                <a:gd name="connsiteY39" fmla="*/ 383096 h 1693784"/>
                <a:gd name="connsiteX40" fmla="*/ 3656199 w 8825927"/>
                <a:gd name="connsiteY40" fmla="*/ 352616 h 1693784"/>
                <a:gd name="connsiteX41" fmla="*/ 3701919 w 8825927"/>
                <a:gd name="connsiteY41" fmla="*/ 306896 h 1693784"/>
                <a:gd name="connsiteX42" fmla="*/ 3747639 w 8825927"/>
                <a:gd name="connsiteY42" fmla="*/ 276416 h 1693784"/>
                <a:gd name="connsiteX43" fmla="*/ 3839079 w 8825927"/>
                <a:gd name="connsiteY43" fmla="*/ 200216 h 1693784"/>
                <a:gd name="connsiteX44" fmla="*/ 3869559 w 8825927"/>
                <a:gd name="connsiteY44" fmla="*/ 154496 h 1693784"/>
                <a:gd name="connsiteX45" fmla="*/ 4006719 w 8825927"/>
                <a:gd name="connsiteY45" fmla="*/ 47816 h 1693784"/>
                <a:gd name="connsiteX46" fmla="*/ 4098159 w 8825927"/>
                <a:gd name="connsiteY46" fmla="*/ 2096 h 1693784"/>
                <a:gd name="connsiteX47" fmla="*/ 4311519 w 8825927"/>
                <a:gd name="connsiteY47" fmla="*/ 32576 h 1693784"/>
                <a:gd name="connsiteX48" fmla="*/ 4402959 w 8825927"/>
                <a:gd name="connsiteY48" fmla="*/ 63056 h 1693784"/>
                <a:gd name="connsiteX49" fmla="*/ 4524879 w 8825927"/>
                <a:gd name="connsiteY49" fmla="*/ 124016 h 1693784"/>
                <a:gd name="connsiteX50" fmla="*/ 4616319 w 8825927"/>
                <a:gd name="connsiteY50" fmla="*/ 184976 h 1693784"/>
                <a:gd name="connsiteX51" fmla="*/ 4662039 w 8825927"/>
                <a:gd name="connsiteY51" fmla="*/ 230696 h 1693784"/>
                <a:gd name="connsiteX52" fmla="*/ 4753479 w 8825927"/>
                <a:gd name="connsiteY52" fmla="*/ 291656 h 1693784"/>
                <a:gd name="connsiteX53" fmla="*/ 4799199 w 8825927"/>
                <a:gd name="connsiteY53" fmla="*/ 322136 h 1693784"/>
                <a:gd name="connsiteX54" fmla="*/ 4844919 w 8825927"/>
                <a:gd name="connsiteY54" fmla="*/ 367856 h 1693784"/>
                <a:gd name="connsiteX55" fmla="*/ 4890639 w 8825927"/>
                <a:gd name="connsiteY55" fmla="*/ 383096 h 1693784"/>
                <a:gd name="connsiteX56" fmla="*/ 4936359 w 8825927"/>
                <a:gd name="connsiteY56" fmla="*/ 413576 h 1693784"/>
                <a:gd name="connsiteX57" fmla="*/ 4982079 w 8825927"/>
                <a:gd name="connsiteY57" fmla="*/ 428816 h 1693784"/>
                <a:gd name="connsiteX58" fmla="*/ 5134479 w 8825927"/>
                <a:gd name="connsiteY58" fmla="*/ 505016 h 1693784"/>
                <a:gd name="connsiteX59" fmla="*/ 5408799 w 8825927"/>
                <a:gd name="connsiteY59" fmla="*/ 489776 h 1693784"/>
                <a:gd name="connsiteX60" fmla="*/ 5454519 w 8825927"/>
                <a:gd name="connsiteY60" fmla="*/ 474536 h 1693784"/>
                <a:gd name="connsiteX61" fmla="*/ 5545959 w 8825927"/>
                <a:gd name="connsiteY61" fmla="*/ 413576 h 1693784"/>
                <a:gd name="connsiteX62" fmla="*/ 5591679 w 8825927"/>
                <a:gd name="connsiteY62" fmla="*/ 383096 h 1693784"/>
                <a:gd name="connsiteX63" fmla="*/ 5637399 w 8825927"/>
                <a:gd name="connsiteY63" fmla="*/ 337376 h 1693784"/>
                <a:gd name="connsiteX64" fmla="*/ 5728839 w 8825927"/>
                <a:gd name="connsiteY64" fmla="*/ 276416 h 1693784"/>
                <a:gd name="connsiteX65" fmla="*/ 5865999 w 8825927"/>
                <a:gd name="connsiteY65" fmla="*/ 169736 h 1693784"/>
                <a:gd name="connsiteX66" fmla="*/ 6003159 w 8825927"/>
                <a:gd name="connsiteY66" fmla="*/ 63056 h 1693784"/>
                <a:gd name="connsiteX67" fmla="*/ 6048879 w 8825927"/>
                <a:gd name="connsiteY67" fmla="*/ 47816 h 1693784"/>
                <a:gd name="connsiteX68" fmla="*/ 6170799 w 8825927"/>
                <a:gd name="connsiteY68" fmla="*/ 2096 h 1693784"/>
                <a:gd name="connsiteX69" fmla="*/ 6490839 w 8825927"/>
                <a:gd name="connsiteY69" fmla="*/ 17336 h 1693784"/>
                <a:gd name="connsiteX70" fmla="*/ 6627999 w 8825927"/>
                <a:gd name="connsiteY70" fmla="*/ 93536 h 1693784"/>
                <a:gd name="connsiteX71" fmla="*/ 6719439 w 8825927"/>
                <a:gd name="connsiteY71" fmla="*/ 139256 h 1693784"/>
                <a:gd name="connsiteX72" fmla="*/ 6765159 w 8825927"/>
                <a:gd name="connsiteY72" fmla="*/ 154496 h 1693784"/>
                <a:gd name="connsiteX73" fmla="*/ 6810879 w 8825927"/>
                <a:gd name="connsiteY73" fmla="*/ 184976 h 1693784"/>
                <a:gd name="connsiteX74" fmla="*/ 6856599 w 8825927"/>
                <a:gd name="connsiteY74" fmla="*/ 200216 h 1693784"/>
                <a:gd name="connsiteX75" fmla="*/ 6948039 w 8825927"/>
                <a:gd name="connsiteY75" fmla="*/ 276416 h 1693784"/>
                <a:gd name="connsiteX76" fmla="*/ 6993759 w 8825927"/>
                <a:gd name="connsiteY76" fmla="*/ 291656 h 1693784"/>
                <a:gd name="connsiteX77" fmla="*/ 7039479 w 8825927"/>
                <a:gd name="connsiteY77" fmla="*/ 322136 h 1693784"/>
                <a:gd name="connsiteX78" fmla="*/ 7085199 w 8825927"/>
                <a:gd name="connsiteY78" fmla="*/ 337376 h 1693784"/>
                <a:gd name="connsiteX79" fmla="*/ 7130919 w 8825927"/>
                <a:gd name="connsiteY79" fmla="*/ 367856 h 1693784"/>
                <a:gd name="connsiteX80" fmla="*/ 7268079 w 8825927"/>
                <a:gd name="connsiteY80" fmla="*/ 428816 h 1693784"/>
                <a:gd name="connsiteX81" fmla="*/ 7496679 w 8825927"/>
                <a:gd name="connsiteY81" fmla="*/ 413576 h 1693784"/>
                <a:gd name="connsiteX82" fmla="*/ 7633839 w 8825927"/>
                <a:gd name="connsiteY82" fmla="*/ 337376 h 1693784"/>
                <a:gd name="connsiteX83" fmla="*/ 7725279 w 8825927"/>
                <a:gd name="connsiteY83" fmla="*/ 291656 h 1693784"/>
                <a:gd name="connsiteX84" fmla="*/ 7801479 w 8825927"/>
                <a:gd name="connsiteY84" fmla="*/ 230696 h 1693784"/>
                <a:gd name="connsiteX85" fmla="*/ 7892919 w 8825927"/>
                <a:gd name="connsiteY85" fmla="*/ 169736 h 1693784"/>
                <a:gd name="connsiteX86" fmla="*/ 7984359 w 8825927"/>
                <a:gd name="connsiteY86" fmla="*/ 108776 h 1693784"/>
                <a:gd name="connsiteX87" fmla="*/ 8030079 w 8825927"/>
                <a:gd name="connsiteY87" fmla="*/ 78296 h 1693784"/>
                <a:gd name="connsiteX88" fmla="*/ 8167239 w 8825927"/>
                <a:gd name="connsiteY88" fmla="*/ 17336 h 1693784"/>
                <a:gd name="connsiteX89" fmla="*/ 8365359 w 8825927"/>
                <a:gd name="connsiteY89" fmla="*/ 32576 h 1693784"/>
                <a:gd name="connsiteX90" fmla="*/ 8487279 w 8825927"/>
                <a:gd name="connsiteY90" fmla="*/ 78296 h 1693784"/>
                <a:gd name="connsiteX91" fmla="*/ 8532999 w 8825927"/>
                <a:gd name="connsiteY91" fmla="*/ 93536 h 1693784"/>
                <a:gd name="connsiteX92" fmla="*/ 8578719 w 8825927"/>
                <a:gd name="connsiteY92" fmla="*/ 139256 h 1693784"/>
                <a:gd name="connsiteX93" fmla="*/ 8624439 w 8825927"/>
                <a:gd name="connsiteY93" fmla="*/ 169736 h 1693784"/>
                <a:gd name="connsiteX94" fmla="*/ 8700639 w 8825927"/>
                <a:gd name="connsiteY94" fmla="*/ 306896 h 1693784"/>
                <a:gd name="connsiteX95" fmla="*/ 8761599 w 8825927"/>
                <a:gd name="connsiteY95" fmla="*/ 398336 h 1693784"/>
                <a:gd name="connsiteX96" fmla="*/ 8792079 w 8825927"/>
                <a:gd name="connsiteY96" fmla="*/ 489776 h 1693784"/>
                <a:gd name="connsiteX97" fmla="*/ 8776839 w 8825927"/>
                <a:gd name="connsiteY97" fmla="*/ 1007936 h 1693784"/>
                <a:gd name="connsiteX98" fmla="*/ 8825927 w 8825927"/>
                <a:gd name="connsiteY98" fmla="*/ 1693784 h 1693784"/>
                <a:gd name="connsiteX99" fmla="*/ 40951 w 8825927"/>
                <a:gd name="connsiteY99" fmla="*/ 1693784 h 1693784"/>
                <a:gd name="connsiteX100" fmla="*/ 13839 w 8825927"/>
                <a:gd name="connsiteY100" fmla="*/ 901256 h 1693784"/>
                <a:gd name="connsiteX101" fmla="*/ 29079 w 8825927"/>
                <a:gd name="connsiteY101" fmla="*/ 809816 h 1693784"/>
                <a:gd name="connsiteX102" fmla="*/ 13839 w 8825927"/>
                <a:gd name="connsiteY102" fmla="*/ 565976 h 169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8825927" h="1693784">
                  <a:moveTo>
                    <a:pt x="13839" y="565976"/>
                  </a:moveTo>
                  <a:lnTo>
                    <a:pt x="13839" y="565976"/>
                  </a:lnTo>
                  <a:cubicBezTo>
                    <a:pt x="33646" y="542868"/>
                    <a:pt x="111580" y="446425"/>
                    <a:pt x="150999" y="413576"/>
                  </a:cubicBezTo>
                  <a:cubicBezTo>
                    <a:pt x="165070" y="401850"/>
                    <a:pt x="181479" y="393256"/>
                    <a:pt x="196719" y="383096"/>
                  </a:cubicBezTo>
                  <a:cubicBezTo>
                    <a:pt x="247519" y="306896"/>
                    <a:pt x="211959" y="347536"/>
                    <a:pt x="318639" y="276416"/>
                  </a:cubicBezTo>
                  <a:lnTo>
                    <a:pt x="364359" y="245936"/>
                  </a:lnTo>
                  <a:cubicBezTo>
                    <a:pt x="506599" y="251016"/>
                    <a:pt x="649919" y="242962"/>
                    <a:pt x="791079" y="261176"/>
                  </a:cubicBezTo>
                  <a:cubicBezTo>
                    <a:pt x="812454" y="263934"/>
                    <a:pt x="820435" y="292870"/>
                    <a:pt x="836799" y="306896"/>
                  </a:cubicBezTo>
                  <a:cubicBezTo>
                    <a:pt x="856084" y="323426"/>
                    <a:pt x="876951" y="338050"/>
                    <a:pt x="897759" y="352616"/>
                  </a:cubicBezTo>
                  <a:cubicBezTo>
                    <a:pt x="927769" y="373623"/>
                    <a:pt x="958719" y="393256"/>
                    <a:pt x="989199" y="413576"/>
                  </a:cubicBezTo>
                  <a:cubicBezTo>
                    <a:pt x="1004439" y="423736"/>
                    <a:pt x="1018536" y="435865"/>
                    <a:pt x="1034919" y="444056"/>
                  </a:cubicBezTo>
                  <a:lnTo>
                    <a:pt x="1095879" y="474536"/>
                  </a:lnTo>
                  <a:cubicBezTo>
                    <a:pt x="1106039" y="489776"/>
                    <a:pt x="1110827" y="510548"/>
                    <a:pt x="1126359" y="520256"/>
                  </a:cubicBezTo>
                  <a:cubicBezTo>
                    <a:pt x="1169952" y="547502"/>
                    <a:pt x="1244682" y="553647"/>
                    <a:pt x="1293999" y="565976"/>
                  </a:cubicBezTo>
                  <a:cubicBezTo>
                    <a:pt x="1309584" y="569872"/>
                    <a:pt x="1324273" y="576803"/>
                    <a:pt x="1339719" y="581216"/>
                  </a:cubicBezTo>
                  <a:cubicBezTo>
                    <a:pt x="1359858" y="586970"/>
                    <a:pt x="1380359" y="591376"/>
                    <a:pt x="1400679" y="596456"/>
                  </a:cubicBezTo>
                  <a:cubicBezTo>
                    <a:pt x="1427250" y="593135"/>
                    <a:pt x="1527396" y="588711"/>
                    <a:pt x="1568319" y="565976"/>
                  </a:cubicBezTo>
                  <a:cubicBezTo>
                    <a:pt x="1600341" y="548186"/>
                    <a:pt x="1659759" y="505016"/>
                    <a:pt x="1659759" y="505016"/>
                  </a:cubicBezTo>
                  <a:cubicBezTo>
                    <a:pt x="1669919" y="489776"/>
                    <a:pt x="1676455" y="471357"/>
                    <a:pt x="1690239" y="459296"/>
                  </a:cubicBezTo>
                  <a:cubicBezTo>
                    <a:pt x="1859048" y="311589"/>
                    <a:pt x="1712655" y="460702"/>
                    <a:pt x="1842639" y="367856"/>
                  </a:cubicBezTo>
                  <a:cubicBezTo>
                    <a:pt x="1860177" y="355329"/>
                    <a:pt x="1871346" y="335368"/>
                    <a:pt x="1888359" y="322136"/>
                  </a:cubicBezTo>
                  <a:cubicBezTo>
                    <a:pt x="1966964" y="260999"/>
                    <a:pt x="1956537" y="268930"/>
                    <a:pt x="2025519" y="245936"/>
                  </a:cubicBezTo>
                  <a:cubicBezTo>
                    <a:pt x="2033707" y="239795"/>
                    <a:pt x="2113966" y="177840"/>
                    <a:pt x="2132199" y="169736"/>
                  </a:cubicBezTo>
                  <a:cubicBezTo>
                    <a:pt x="2161559" y="156687"/>
                    <a:pt x="2193159" y="149416"/>
                    <a:pt x="2223639" y="139256"/>
                  </a:cubicBezTo>
                  <a:lnTo>
                    <a:pt x="2269359" y="124016"/>
                  </a:lnTo>
                  <a:cubicBezTo>
                    <a:pt x="2284599" y="118936"/>
                    <a:pt x="2299233" y="111417"/>
                    <a:pt x="2315079" y="108776"/>
                  </a:cubicBezTo>
                  <a:lnTo>
                    <a:pt x="2406519" y="93536"/>
                  </a:lnTo>
                  <a:cubicBezTo>
                    <a:pt x="2447159" y="98616"/>
                    <a:pt x="2488532" y="99567"/>
                    <a:pt x="2528439" y="108776"/>
                  </a:cubicBezTo>
                  <a:cubicBezTo>
                    <a:pt x="2595863" y="124335"/>
                    <a:pt x="2639173" y="162279"/>
                    <a:pt x="2696079" y="200216"/>
                  </a:cubicBezTo>
                  <a:lnTo>
                    <a:pt x="2787519" y="261176"/>
                  </a:lnTo>
                  <a:lnTo>
                    <a:pt x="2833239" y="291656"/>
                  </a:lnTo>
                  <a:cubicBezTo>
                    <a:pt x="2901406" y="393907"/>
                    <a:pt x="2821104" y="293726"/>
                    <a:pt x="2909439" y="352616"/>
                  </a:cubicBezTo>
                  <a:cubicBezTo>
                    <a:pt x="2927372" y="364571"/>
                    <a:pt x="2938602" y="384538"/>
                    <a:pt x="2955159" y="398336"/>
                  </a:cubicBezTo>
                  <a:cubicBezTo>
                    <a:pt x="2969230" y="410062"/>
                    <a:pt x="2985974" y="418170"/>
                    <a:pt x="3000879" y="428816"/>
                  </a:cubicBezTo>
                  <a:cubicBezTo>
                    <a:pt x="3021548" y="443579"/>
                    <a:pt x="3039786" y="461934"/>
                    <a:pt x="3061839" y="474536"/>
                  </a:cubicBezTo>
                  <a:cubicBezTo>
                    <a:pt x="3078844" y="484253"/>
                    <a:pt x="3155322" y="501717"/>
                    <a:pt x="3168519" y="505016"/>
                  </a:cubicBezTo>
                  <a:cubicBezTo>
                    <a:pt x="3254768" y="562515"/>
                    <a:pt x="3214861" y="549730"/>
                    <a:pt x="3381879" y="520256"/>
                  </a:cubicBezTo>
                  <a:cubicBezTo>
                    <a:pt x="3413519" y="514672"/>
                    <a:pt x="3473319" y="489776"/>
                    <a:pt x="3473319" y="489776"/>
                  </a:cubicBezTo>
                  <a:cubicBezTo>
                    <a:pt x="3619170" y="343925"/>
                    <a:pt x="3432426" y="517038"/>
                    <a:pt x="3564759" y="428816"/>
                  </a:cubicBezTo>
                  <a:cubicBezTo>
                    <a:pt x="3582692" y="416861"/>
                    <a:pt x="3593922" y="396894"/>
                    <a:pt x="3610479" y="383096"/>
                  </a:cubicBezTo>
                  <a:cubicBezTo>
                    <a:pt x="3624550" y="371370"/>
                    <a:pt x="3642128" y="364342"/>
                    <a:pt x="3656199" y="352616"/>
                  </a:cubicBezTo>
                  <a:cubicBezTo>
                    <a:pt x="3672756" y="338818"/>
                    <a:pt x="3685362" y="320694"/>
                    <a:pt x="3701919" y="306896"/>
                  </a:cubicBezTo>
                  <a:cubicBezTo>
                    <a:pt x="3715990" y="295170"/>
                    <a:pt x="3733568" y="288142"/>
                    <a:pt x="3747639" y="276416"/>
                  </a:cubicBezTo>
                  <a:cubicBezTo>
                    <a:pt x="3864982" y="178630"/>
                    <a:pt x="3725565" y="275892"/>
                    <a:pt x="3839079" y="200216"/>
                  </a:cubicBezTo>
                  <a:cubicBezTo>
                    <a:pt x="3849239" y="184976"/>
                    <a:pt x="3857833" y="168567"/>
                    <a:pt x="3869559" y="154496"/>
                  </a:cubicBezTo>
                  <a:cubicBezTo>
                    <a:pt x="3914323" y="100779"/>
                    <a:pt x="3942997" y="90297"/>
                    <a:pt x="4006719" y="47816"/>
                  </a:cubicBezTo>
                  <a:cubicBezTo>
                    <a:pt x="4065805" y="8425"/>
                    <a:pt x="4035063" y="23128"/>
                    <a:pt x="4098159" y="2096"/>
                  </a:cubicBezTo>
                  <a:cubicBezTo>
                    <a:pt x="4164119" y="9425"/>
                    <a:pt x="4244800" y="14380"/>
                    <a:pt x="4311519" y="32576"/>
                  </a:cubicBezTo>
                  <a:cubicBezTo>
                    <a:pt x="4342516" y="41030"/>
                    <a:pt x="4374222" y="48688"/>
                    <a:pt x="4402959" y="63056"/>
                  </a:cubicBezTo>
                  <a:cubicBezTo>
                    <a:pt x="4443599" y="83376"/>
                    <a:pt x="4492750" y="91887"/>
                    <a:pt x="4524879" y="124016"/>
                  </a:cubicBezTo>
                  <a:cubicBezTo>
                    <a:pt x="4581958" y="181095"/>
                    <a:pt x="4550152" y="162920"/>
                    <a:pt x="4616319" y="184976"/>
                  </a:cubicBezTo>
                  <a:cubicBezTo>
                    <a:pt x="4631559" y="200216"/>
                    <a:pt x="4645026" y="217464"/>
                    <a:pt x="4662039" y="230696"/>
                  </a:cubicBezTo>
                  <a:cubicBezTo>
                    <a:pt x="4690955" y="253186"/>
                    <a:pt x="4722999" y="271336"/>
                    <a:pt x="4753479" y="291656"/>
                  </a:cubicBezTo>
                  <a:cubicBezTo>
                    <a:pt x="4768719" y="301816"/>
                    <a:pt x="4786247" y="309184"/>
                    <a:pt x="4799199" y="322136"/>
                  </a:cubicBezTo>
                  <a:cubicBezTo>
                    <a:pt x="4814439" y="337376"/>
                    <a:pt x="4826986" y="355901"/>
                    <a:pt x="4844919" y="367856"/>
                  </a:cubicBezTo>
                  <a:cubicBezTo>
                    <a:pt x="4858285" y="376767"/>
                    <a:pt x="4876271" y="375912"/>
                    <a:pt x="4890639" y="383096"/>
                  </a:cubicBezTo>
                  <a:cubicBezTo>
                    <a:pt x="4907022" y="391287"/>
                    <a:pt x="4919976" y="405385"/>
                    <a:pt x="4936359" y="413576"/>
                  </a:cubicBezTo>
                  <a:cubicBezTo>
                    <a:pt x="4950727" y="420760"/>
                    <a:pt x="4968036" y="421014"/>
                    <a:pt x="4982079" y="428816"/>
                  </a:cubicBezTo>
                  <a:cubicBezTo>
                    <a:pt x="5130535" y="511291"/>
                    <a:pt x="5015345" y="475232"/>
                    <a:pt x="5134479" y="505016"/>
                  </a:cubicBezTo>
                  <a:cubicBezTo>
                    <a:pt x="5225919" y="499936"/>
                    <a:pt x="5317631" y="498459"/>
                    <a:pt x="5408799" y="489776"/>
                  </a:cubicBezTo>
                  <a:cubicBezTo>
                    <a:pt x="5424791" y="488253"/>
                    <a:pt x="5440476" y="482338"/>
                    <a:pt x="5454519" y="474536"/>
                  </a:cubicBezTo>
                  <a:cubicBezTo>
                    <a:pt x="5486541" y="456746"/>
                    <a:pt x="5515479" y="433896"/>
                    <a:pt x="5545959" y="413576"/>
                  </a:cubicBezTo>
                  <a:cubicBezTo>
                    <a:pt x="5561199" y="403416"/>
                    <a:pt x="5578727" y="396048"/>
                    <a:pt x="5591679" y="383096"/>
                  </a:cubicBezTo>
                  <a:cubicBezTo>
                    <a:pt x="5606919" y="367856"/>
                    <a:pt x="5620386" y="350608"/>
                    <a:pt x="5637399" y="337376"/>
                  </a:cubicBezTo>
                  <a:cubicBezTo>
                    <a:pt x="5666315" y="314886"/>
                    <a:pt x="5702936" y="302319"/>
                    <a:pt x="5728839" y="276416"/>
                  </a:cubicBezTo>
                  <a:cubicBezTo>
                    <a:pt x="5831638" y="173617"/>
                    <a:pt x="5779386" y="198607"/>
                    <a:pt x="5865999" y="169736"/>
                  </a:cubicBezTo>
                  <a:cubicBezTo>
                    <a:pt x="5905447" y="130288"/>
                    <a:pt x="5948473" y="81285"/>
                    <a:pt x="6003159" y="63056"/>
                  </a:cubicBezTo>
                  <a:cubicBezTo>
                    <a:pt x="6018399" y="57976"/>
                    <a:pt x="6034114" y="54144"/>
                    <a:pt x="6048879" y="47816"/>
                  </a:cubicBezTo>
                  <a:cubicBezTo>
                    <a:pt x="6160451" y="0"/>
                    <a:pt x="6058409" y="30193"/>
                    <a:pt x="6170799" y="2096"/>
                  </a:cubicBezTo>
                  <a:cubicBezTo>
                    <a:pt x="6277479" y="7176"/>
                    <a:pt x="6384407" y="8467"/>
                    <a:pt x="6490839" y="17336"/>
                  </a:cubicBezTo>
                  <a:cubicBezTo>
                    <a:pt x="6552120" y="22443"/>
                    <a:pt x="6566956" y="73188"/>
                    <a:pt x="6627999" y="93536"/>
                  </a:cubicBezTo>
                  <a:cubicBezTo>
                    <a:pt x="6742917" y="131842"/>
                    <a:pt x="6601266" y="80170"/>
                    <a:pt x="6719439" y="139256"/>
                  </a:cubicBezTo>
                  <a:cubicBezTo>
                    <a:pt x="6733807" y="146440"/>
                    <a:pt x="6750791" y="147312"/>
                    <a:pt x="6765159" y="154496"/>
                  </a:cubicBezTo>
                  <a:cubicBezTo>
                    <a:pt x="6781542" y="162687"/>
                    <a:pt x="6794496" y="176785"/>
                    <a:pt x="6810879" y="184976"/>
                  </a:cubicBezTo>
                  <a:cubicBezTo>
                    <a:pt x="6825247" y="192160"/>
                    <a:pt x="6842231" y="193032"/>
                    <a:pt x="6856599" y="200216"/>
                  </a:cubicBezTo>
                  <a:cubicBezTo>
                    <a:pt x="6956321" y="250077"/>
                    <a:pt x="6846925" y="209006"/>
                    <a:pt x="6948039" y="276416"/>
                  </a:cubicBezTo>
                  <a:cubicBezTo>
                    <a:pt x="6961405" y="285327"/>
                    <a:pt x="6979391" y="284472"/>
                    <a:pt x="6993759" y="291656"/>
                  </a:cubicBezTo>
                  <a:cubicBezTo>
                    <a:pt x="7010142" y="299847"/>
                    <a:pt x="7023096" y="313945"/>
                    <a:pt x="7039479" y="322136"/>
                  </a:cubicBezTo>
                  <a:cubicBezTo>
                    <a:pt x="7053847" y="329320"/>
                    <a:pt x="7070831" y="330192"/>
                    <a:pt x="7085199" y="337376"/>
                  </a:cubicBezTo>
                  <a:cubicBezTo>
                    <a:pt x="7101582" y="345567"/>
                    <a:pt x="7114181" y="360417"/>
                    <a:pt x="7130919" y="367856"/>
                  </a:cubicBezTo>
                  <a:cubicBezTo>
                    <a:pt x="7294143" y="440400"/>
                    <a:pt x="7164609" y="359836"/>
                    <a:pt x="7268079" y="428816"/>
                  </a:cubicBezTo>
                  <a:cubicBezTo>
                    <a:pt x="7344279" y="423736"/>
                    <a:pt x="7420777" y="422010"/>
                    <a:pt x="7496679" y="413576"/>
                  </a:cubicBezTo>
                  <a:cubicBezTo>
                    <a:pt x="7565620" y="405916"/>
                    <a:pt x="7555329" y="363546"/>
                    <a:pt x="7633839" y="337376"/>
                  </a:cubicBezTo>
                  <a:cubicBezTo>
                    <a:pt x="7696935" y="316344"/>
                    <a:pt x="7666193" y="331047"/>
                    <a:pt x="7725279" y="291656"/>
                  </a:cubicBezTo>
                  <a:cubicBezTo>
                    <a:pt x="7781597" y="207179"/>
                    <a:pt x="7723537" y="273997"/>
                    <a:pt x="7801479" y="230696"/>
                  </a:cubicBezTo>
                  <a:cubicBezTo>
                    <a:pt x="7833501" y="212906"/>
                    <a:pt x="7862439" y="190056"/>
                    <a:pt x="7892919" y="169736"/>
                  </a:cubicBezTo>
                  <a:lnTo>
                    <a:pt x="7984359" y="108776"/>
                  </a:lnTo>
                  <a:cubicBezTo>
                    <a:pt x="7999599" y="98616"/>
                    <a:pt x="8012703" y="84088"/>
                    <a:pt x="8030079" y="78296"/>
                  </a:cubicBezTo>
                  <a:cubicBezTo>
                    <a:pt x="8138895" y="42024"/>
                    <a:pt x="8094786" y="65638"/>
                    <a:pt x="8167239" y="17336"/>
                  </a:cubicBezTo>
                  <a:cubicBezTo>
                    <a:pt x="8233279" y="22416"/>
                    <a:pt x="8299578" y="24837"/>
                    <a:pt x="8365359" y="32576"/>
                  </a:cubicBezTo>
                  <a:cubicBezTo>
                    <a:pt x="8429907" y="40170"/>
                    <a:pt x="8427599" y="52719"/>
                    <a:pt x="8487279" y="78296"/>
                  </a:cubicBezTo>
                  <a:cubicBezTo>
                    <a:pt x="8502044" y="84624"/>
                    <a:pt x="8517759" y="88456"/>
                    <a:pt x="8532999" y="93536"/>
                  </a:cubicBezTo>
                  <a:cubicBezTo>
                    <a:pt x="8548239" y="108776"/>
                    <a:pt x="8562162" y="125458"/>
                    <a:pt x="8578719" y="139256"/>
                  </a:cubicBezTo>
                  <a:cubicBezTo>
                    <a:pt x="8592790" y="150982"/>
                    <a:pt x="8612378" y="155952"/>
                    <a:pt x="8624439" y="169736"/>
                  </a:cubicBezTo>
                  <a:cubicBezTo>
                    <a:pt x="8768036" y="333846"/>
                    <a:pt x="8641484" y="200417"/>
                    <a:pt x="8700639" y="306896"/>
                  </a:cubicBezTo>
                  <a:cubicBezTo>
                    <a:pt x="8718429" y="338918"/>
                    <a:pt x="8750015" y="363583"/>
                    <a:pt x="8761599" y="398336"/>
                  </a:cubicBezTo>
                  <a:lnTo>
                    <a:pt x="8792079" y="489776"/>
                  </a:lnTo>
                  <a:cubicBezTo>
                    <a:pt x="8786999" y="662496"/>
                    <a:pt x="8809820" y="838318"/>
                    <a:pt x="8776839" y="1007936"/>
                  </a:cubicBezTo>
                  <a:cubicBezTo>
                    <a:pt x="8770707" y="1039474"/>
                    <a:pt x="8825927" y="1693784"/>
                    <a:pt x="8825927" y="1693784"/>
                  </a:cubicBezTo>
                  <a:lnTo>
                    <a:pt x="40951" y="1693784"/>
                  </a:lnTo>
                  <a:cubicBezTo>
                    <a:pt x="0" y="1693136"/>
                    <a:pt x="8047" y="941801"/>
                    <a:pt x="13839" y="901256"/>
                  </a:cubicBezTo>
                  <a:cubicBezTo>
                    <a:pt x="18209" y="870666"/>
                    <a:pt x="27793" y="840690"/>
                    <a:pt x="29079" y="809816"/>
                  </a:cubicBezTo>
                  <a:cubicBezTo>
                    <a:pt x="32886" y="718455"/>
                    <a:pt x="16379" y="606616"/>
                    <a:pt x="13839" y="56597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5" name="Группа 16"/>
            <p:cNvGrpSpPr/>
            <p:nvPr/>
          </p:nvGrpSpPr>
          <p:grpSpPr>
            <a:xfrm>
              <a:off x="6660232" y="3645024"/>
              <a:ext cx="2483768" cy="2913112"/>
              <a:chOff x="6228184" y="2420888"/>
              <a:chExt cx="2915816" cy="3921224"/>
            </a:xfrm>
          </p:grpSpPr>
          <p:pic>
            <p:nvPicPr>
              <p:cNvPr id="72" name="Picture 2" descr="Похожее изображение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228184" y="2420888"/>
                <a:ext cx="2417386" cy="3096344"/>
              </a:xfrm>
              <a:prstGeom prst="rect">
                <a:avLst/>
              </a:prstGeom>
              <a:noFill/>
            </p:spPr>
          </p:pic>
          <p:pic>
            <p:nvPicPr>
              <p:cNvPr id="73" name="Рисунок 72" descr="клей.pn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6878960" y="4077072"/>
                <a:ext cx="2265040" cy="2265040"/>
              </a:xfrm>
              <a:prstGeom prst="rect">
                <a:avLst/>
              </a:prstGeom>
            </p:spPr>
          </p:pic>
        </p:grpSp>
      </p:grpSp>
      <p:grpSp>
        <p:nvGrpSpPr>
          <p:cNvPr id="67" name="Группа 81"/>
          <p:cNvGrpSpPr/>
          <p:nvPr/>
        </p:nvGrpSpPr>
        <p:grpSpPr>
          <a:xfrm>
            <a:off x="3419872" y="4869160"/>
            <a:ext cx="2160240" cy="1512168"/>
            <a:chOff x="395536" y="332656"/>
            <a:chExt cx="8964488" cy="6192688"/>
          </a:xfrm>
        </p:grpSpPr>
        <p:sp>
          <p:nvSpPr>
            <p:cNvPr id="83" name="Прямоугольник 82"/>
            <p:cNvSpPr/>
            <p:nvPr/>
          </p:nvSpPr>
          <p:spPr>
            <a:xfrm>
              <a:off x="395536" y="332656"/>
              <a:ext cx="8352928" cy="6192688"/>
            </a:xfrm>
            <a:prstGeom prst="rect">
              <a:avLst/>
            </a:prstGeom>
            <a:solidFill>
              <a:srgbClr val="6600CC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8" name="Группа 5"/>
            <p:cNvGrpSpPr/>
            <p:nvPr/>
          </p:nvGrpSpPr>
          <p:grpSpPr>
            <a:xfrm>
              <a:off x="2843808" y="2492896"/>
              <a:ext cx="2736304" cy="3168352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96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97" name="Равнобедренный треугольник 6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69" name="Группа 7"/>
            <p:cNvGrpSpPr/>
            <p:nvPr/>
          </p:nvGrpSpPr>
          <p:grpSpPr>
            <a:xfrm>
              <a:off x="827584" y="3645024"/>
              <a:ext cx="1512168" cy="2016224"/>
              <a:chOff x="971600" y="3861048"/>
              <a:chExt cx="1512168" cy="2016224"/>
            </a:xfrm>
            <a:solidFill>
              <a:srgbClr val="003300"/>
            </a:solidFill>
          </p:grpSpPr>
          <p:sp>
            <p:nvSpPr>
              <p:cNvPr id="93" name="Равнобедренный треугольник 92"/>
              <p:cNvSpPr/>
              <p:nvPr/>
            </p:nvSpPr>
            <p:spPr>
              <a:xfrm>
                <a:off x="971600" y="4941168"/>
                <a:ext cx="1512168" cy="93610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4" name="Равнобедренный треугольник 93"/>
              <p:cNvSpPr/>
              <p:nvPr/>
            </p:nvSpPr>
            <p:spPr>
              <a:xfrm>
                <a:off x="971600" y="4437112"/>
                <a:ext cx="1512168" cy="792088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5" name="Равнобедренный треугольник 94"/>
              <p:cNvSpPr/>
              <p:nvPr/>
            </p:nvSpPr>
            <p:spPr>
              <a:xfrm>
                <a:off x="971600" y="3861048"/>
                <a:ext cx="1512168" cy="720080"/>
              </a:xfrm>
              <a:prstGeom prst="triangle">
                <a:avLst>
                  <a:gd name="adj" fmla="val 50000"/>
                </a:avLst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71" name="Группа 11"/>
            <p:cNvGrpSpPr/>
            <p:nvPr/>
          </p:nvGrpSpPr>
          <p:grpSpPr>
            <a:xfrm>
              <a:off x="5580112" y="1484784"/>
              <a:ext cx="3096344" cy="4104456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90" name="Равнобедренный треугольник 89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1" name="Равнобедренный треугольник 90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Равнобедренный треугольник 91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2" name="Группа 15"/>
            <p:cNvGrpSpPr/>
            <p:nvPr/>
          </p:nvGrpSpPr>
          <p:grpSpPr>
            <a:xfrm>
              <a:off x="6876256" y="3573016"/>
              <a:ext cx="2483768" cy="2913112"/>
              <a:chOff x="6228184" y="2420888"/>
              <a:chExt cx="2915816" cy="3921224"/>
            </a:xfrm>
          </p:grpSpPr>
          <p:pic>
            <p:nvPicPr>
              <p:cNvPr id="88" name="Picture 2" descr="Похожее изображение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228184" y="2420888"/>
                <a:ext cx="2417386" cy="3096344"/>
              </a:xfrm>
              <a:prstGeom prst="rect">
                <a:avLst/>
              </a:prstGeom>
              <a:noFill/>
            </p:spPr>
          </p:pic>
          <p:pic>
            <p:nvPicPr>
              <p:cNvPr id="89" name="Рисунок 88" descr="клей.pn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6878960" y="4077072"/>
                <a:ext cx="2265040" cy="2265040"/>
              </a:xfrm>
              <a:prstGeom prst="rect">
                <a:avLst/>
              </a:prstGeom>
            </p:spPr>
          </p:pic>
        </p:grpSp>
      </p:grpSp>
      <p:grpSp>
        <p:nvGrpSpPr>
          <p:cNvPr id="84" name="Группа 98"/>
          <p:cNvGrpSpPr/>
          <p:nvPr/>
        </p:nvGrpSpPr>
        <p:grpSpPr>
          <a:xfrm>
            <a:off x="611560" y="4653136"/>
            <a:ext cx="2160240" cy="1512168"/>
            <a:chOff x="395536" y="332656"/>
            <a:chExt cx="8964488" cy="6297488"/>
          </a:xfrm>
        </p:grpSpPr>
        <p:sp>
          <p:nvSpPr>
            <p:cNvPr id="100" name="Прямоугольник 99"/>
            <p:cNvSpPr/>
            <p:nvPr/>
          </p:nvSpPr>
          <p:spPr>
            <a:xfrm>
              <a:off x="467544" y="332656"/>
              <a:ext cx="8352928" cy="6192688"/>
            </a:xfrm>
            <a:prstGeom prst="rect">
              <a:avLst/>
            </a:prstGeom>
            <a:solidFill>
              <a:srgbClr val="6600CC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85" name="Группа 5"/>
            <p:cNvGrpSpPr/>
            <p:nvPr/>
          </p:nvGrpSpPr>
          <p:grpSpPr>
            <a:xfrm>
              <a:off x="2843808" y="2492896"/>
              <a:ext cx="2736304" cy="3168352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124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125" name="Равнобедренный треугольник 6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86" name="Группа 7"/>
            <p:cNvGrpSpPr/>
            <p:nvPr/>
          </p:nvGrpSpPr>
          <p:grpSpPr>
            <a:xfrm>
              <a:off x="827584" y="3645024"/>
              <a:ext cx="1512168" cy="2016224"/>
              <a:chOff x="971600" y="3861048"/>
              <a:chExt cx="1512168" cy="2016224"/>
            </a:xfrm>
            <a:solidFill>
              <a:srgbClr val="003300"/>
            </a:solidFill>
          </p:grpSpPr>
          <p:sp>
            <p:nvSpPr>
              <p:cNvPr id="121" name="Равнобедренный треугольник 120"/>
              <p:cNvSpPr/>
              <p:nvPr/>
            </p:nvSpPr>
            <p:spPr>
              <a:xfrm>
                <a:off x="971600" y="4941168"/>
                <a:ext cx="1512168" cy="93610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2" name="Равнобедренный треугольник 121"/>
              <p:cNvSpPr/>
              <p:nvPr/>
            </p:nvSpPr>
            <p:spPr>
              <a:xfrm>
                <a:off x="971600" y="4437112"/>
                <a:ext cx="1512168" cy="792088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3" name="Равнобедренный треугольник 122"/>
              <p:cNvSpPr/>
              <p:nvPr/>
            </p:nvSpPr>
            <p:spPr>
              <a:xfrm>
                <a:off x="971600" y="3861048"/>
                <a:ext cx="1512168" cy="720080"/>
              </a:xfrm>
              <a:prstGeom prst="triangle">
                <a:avLst>
                  <a:gd name="adj" fmla="val 50000"/>
                </a:avLst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7" name="Группа 11"/>
            <p:cNvGrpSpPr/>
            <p:nvPr/>
          </p:nvGrpSpPr>
          <p:grpSpPr>
            <a:xfrm>
              <a:off x="5652120" y="1340768"/>
              <a:ext cx="3096344" cy="4104456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118" name="Равнобедренный треугольник 117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9" name="Равнобедренный треугольник 118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0" name="Равнобедренный треугольник 119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04" name="Полилиния 103"/>
            <p:cNvSpPr/>
            <p:nvPr/>
          </p:nvSpPr>
          <p:spPr>
            <a:xfrm>
              <a:off x="395536" y="5013176"/>
              <a:ext cx="8424936" cy="1512168"/>
            </a:xfrm>
            <a:custGeom>
              <a:avLst/>
              <a:gdLst>
                <a:gd name="connsiteX0" fmla="*/ 56191 w 8852172"/>
                <a:gd name="connsiteY0" fmla="*/ 565976 h 1039474"/>
                <a:gd name="connsiteX1" fmla="*/ 56191 w 8852172"/>
                <a:gd name="connsiteY1" fmla="*/ 565976 h 1039474"/>
                <a:gd name="connsiteX2" fmla="*/ 193351 w 8852172"/>
                <a:gd name="connsiteY2" fmla="*/ 413576 h 1039474"/>
                <a:gd name="connsiteX3" fmla="*/ 239071 w 8852172"/>
                <a:gd name="connsiteY3" fmla="*/ 383096 h 1039474"/>
                <a:gd name="connsiteX4" fmla="*/ 360991 w 8852172"/>
                <a:gd name="connsiteY4" fmla="*/ 276416 h 1039474"/>
                <a:gd name="connsiteX5" fmla="*/ 406711 w 8852172"/>
                <a:gd name="connsiteY5" fmla="*/ 245936 h 1039474"/>
                <a:gd name="connsiteX6" fmla="*/ 833431 w 8852172"/>
                <a:gd name="connsiteY6" fmla="*/ 261176 h 1039474"/>
                <a:gd name="connsiteX7" fmla="*/ 879151 w 8852172"/>
                <a:gd name="connsiteY7" fmla="*/ 306896 h 1039474"/>
                <a:gd name="connsiteX8" fmla="*/ 940111 w 8852172"/>
                <a:gd name="connsiteY8" fmla="*/ 352616 h 1039474"/>
                <a:gd name="connsiteX9" fmla="*/ 1031551 w 8852172"/>
                <a:gd name="connsiteY9" fmla="*/ 413576 h 1039474"/>
                <a:gd name="connsiteX10" fmla="*/ 1077271 w 8852172"/>
                <a:gd name="connsiteY10" fmla="*/ 444056 h 1039474"/>
                <a:gd name="connsiteX11" fmla="*/ 1138231 w 8852172"/>
                <a:gd name="connsiteY11" fmla="*/ 474536 h 1039474"/>
                <a:gd name="connsiteX12" fmla="*/ 1168711 w 8852172"/>
                <a:gd name="connsiteY12" fmla="*/ 520256 h 1039474"/>
                <a:gd name="connsiteX13" fmla="*/ 1336351 w 8852172"/>
                <a:gd name="connsiteY13" fmla="*/ 565976 h 1039474"/>
                <a:gd name="connsiteX14" fmla="*/ 1382071 w 8852172"/>
                <a:gd name="connsiteY14" fmla="*/ 581216 h 1039474"/>
                <a:gd name="connsiteX15" fmla="*/ 1443031 w 8852172"/>
                <a:gd name="connsiteY15" fmla="*/ 596456 h 1039474"/>
                <a:gd name="connsiteX16" fmla="*/ 1610671 w 8852172"/>
                <a:gd name="connsiteY16" fmla="*/ 565976 h 1039474"/>
                <a:gd name="connsiteX17" fmla="*/ 1702111 w 8852172"/>
                <a:gd name="connsiteY17" fmla="*/ 505016 h 1039474"/>
                <a:gd name="connsiteX18" fmla="*/ 1732591 w 8852172"/>
                <a:gd name="connsiteY18" fmla="*/ 459296 h 1039474"/>
                <a:gd name="connsiteX19" fmla="*/ 1884991 w 8852172"/>
                <a:gd name="connsiteY19" fmla="*/ 367856 h 1039474"/>
                <a:gd name="connsiteX20" fmla="*/ 1930711 w 8852172"/>
                <a:gd name="connsiteY20" fmla="*/ 322136 h 1039474"/>
                <a:gd name="connsiteX21" fmla="*/ 2067871 w 8852172"/>
                <a:gd name="connsiteY21" fmla="*/ 245936 h 1039474"/>
                <a:gd name="connsiteX22" fmla="*/ 2174551 w 8852172"/>
                <a:gd name="connsiteY22" fmla="*/ 169736 h 1039474"/>
                <a:gd name="connsiteX23" fmla="*/ 2265991 w 8852172"/>
                <a:gd name="connsiteY23" fmla="*/ 139256 h 1039474"/>
                <a:gd name="connsiteX24" fmla="*/ 2311711 w 8852172"/>
                <a:gd name="connsiteY24" fmla="*/ 124016 h 1039474"/>
                <a:gd name="connsiteX25" fmla="*/ 2357431 w 8852172"/>
                <a:gd name="connsiteY25" fmla="*/ 108776 h 1039474"/>
                <a:gd name="connsiteX26" fmla="*/ 2448871 w 8852172"/>
                <a:gd name="connsiteY26" fmla="*/ 93536 h 1039474"/>
                <a:gd name="connsiteX27" fmla="*/ 2570791 w 8852172"/>
                <a:gd name="connsiteY27" fmla="*/ 108776 h 1039474"/>
                <a:gd name="connsiteX28" fmla="*/ 2738431 w 8852172"/>
                <a:gd name="connsiteY28" fmla="*/ 200216 h 1039474"/>
                <a:gd name="connsiteX29" fmla="*/ 2829871 w 8852172"/>
                <a:gd name="connsiteY29" fmla="*/ 261176 h 1039474"/>
                <a:gd name="connsiteX30" fmla="*/ 2875591 w 8852172"/>
                <a:gd name="connsiteY30" fmla="*/ 291656 h 1039474"/>
                <a:gd name="connsiteX31" fmla="*/ 2951791 w 8852172"/>
                <a:gd name="connsiteY31" fmla="*/ 352616 h 1039474"/>
                <a:gd name="connsiteX32" fmla="*/ 2997511 w 8852172"/>
                <a:gd name="connsiteY32" fmla="*/ 398336 h 1039474"/>
                <a:gd name="connsiteX33" fmla="*/ 3043231 w 8852172"/>
                <a:gd name="connsiteY33" fmla="*/ 428816 h 1039474"/>
                <a:gd name="connsiteX34" fmla="*/ 3104191 w 8852172"/>
                <a:gd name="connsiteY34" fmla="*/ 474536 h 1039474"/>
                <a:gd name="connsiteX35" fmla="*/ 3210871 w 8852172"/>
                <a:gd name="connsiteY35" fmla="*/ 505016 h 1039474"/>
                <a:gd name="connsiteX36" fmla="*/ 3424231 w 8852172"/>
                <a:gd name="connsiteY36" fmla="*/ 520256 h 1039474"/>
                <a:gd name="connsiteX37" fmla="*/ 3515671 w 8852172"/>
                <a:gd name="connsiteY37" fmla="*/ 489776 h 1039474"/>
                <a:gd name="connsiteX38" fmla="*/ 3607111 w 8852172"/>
                <a:gd name="connsiteY38" fmla="*/ 428816 h 1039474"/>
                <a:gd name="connsiteX39" fmla="*/ 3652831 w 8852172"/>
                <a:gd name="connsiteY39" fmla="*/ 383096 h 1039474"/>
                <a:gd name="connsiteX40" fmla="*/ 3698551 w 8852172"/>
                <a:gd name="connsiteY40" fmla="*/ 352616 h 1039474"/>
                <a:gd name="connsiteX41" fmla="*/ 3744271 w 8852172"/>
                <a:gd name="connsiteY41" fmla="*/ 306896 h 1039474"/>
                <a:gd name="connsiteX42" fmla="*/ 3789991 w 8852172"/>
                <a:gd name="connsiteY42" fmla="*/ 276416 h 1039474"/>
                <a:gd name="connsiteX43" fmla="*/ 3881431 w 8852172"/>
                <a:gd name="connsiteY43" fmla="*/ 200216 h 1039474"/>
                <a:gd name="connsiteX44" fmla="*/ 3911911 w 8852172"/>
                <a:gd name="connsiteY44" fmla="*/ 154496 h 1039474"/>
                <a:gd name="connsiteX45" fmla="*/ 4049071 w 8852172"/>
                <a:gd name="connsiteY45" fmla="*/ 47816 h 1039474"/>
                <a:gd name="connsiteX46" fmla="*/ 4140511 w 8852172"/>
                <a:gd name="connsiteY46" fmla="*/ 2096 h 1039474"/>
                <a:gd name="connsiteX47" fmla="*/ 4353871 w 8852172"/>
                <a:gd name="connsiteY47" fmla="*/ 32576 h 1039474"/>
                <a:gd name="connsiteX48" fmla="*/ 4445311 w 8852172"/>
                <a:gd name="connsiteY48" fmla="*/ 63056 h 1039474"/>
                <a:gd name="connsiteX49" fmla="*/ 4567231 w 8852172"/>
                <a:gd name="connsiteY49" fmla="*/ 124016 h 1039474"/>
                <a:gd name="connsiteX50" fmla="*/ 4658671 w 8852172"/>
                <a:gd name="connsiteY50" fmla="*/ 184976 h 1039474"/>
                <a:gd name="connsiteX51" fmla="*/ 4704391 w 8852172"/>
                <a:gd name="connsiteY51" fmla="*/ 230696 h 1039474"/>
                <a:gd name="connsiteX52" fmla="*/ 4795831 w 8852172"/>
                <a:gd name="connsiteY52" fmla="*/ 291656 h 1039474"/>
                <a:gd name="connsiteX53" fmla="*/ 4841551 w 8852172"/>
                <a:gd name="connsiteY53" fmla="*/ 322136 h 1039474"/>
                <a:gd name="connsiteX54" fmla="*/ 4887271 w 8852172"/>
                <a:gd name="connsiteY54" fmla="*/ 367856 h 1039474"/>
                <a:gd name="connsiteX55" fmla="*/ 4932991 w 8852172"/>
                <a:gd name="connsiteY55" fmla="*/ 383096 h 1039474"/>
                <a:gd name="connsiteX56" fmla="*/ 4978711 w 8852172"/>
                <a:gd name="connsiteY56" fmla="*/ 413576 h 1039474"/>
                <a:gd name="connsiteX57" fmla="*/ 5024431 w 8852172"/>
                <a:gd name="connsiteY57" fmla="*/ 428816 h 1039474"/>
                <a:gd name="connsiteX58" fmla="*/ 5176831 w 8852172"/>
                <a:gd name="connsiteY58" fmla="*/ 505016 h 1039474"/>
                <a:gd name="connsiteX59" fmla="*/ 5451151 w 8852172"/>
                <a:gd name="connsiteY59" fmla="*/ 489776 h 1039474"/>
                <a:gd name="connsiteX60" fmla="*/ 5496871 w 8852172"/>
                <a:gd name="connsiteY60" fmla="*/ 474536 h 1039474"/>
                <a:gd name="connsiteX61" fmla="*/ 5588311 w 8852172"/>
                <a:gd name="connsiteY61" fmla="*/ 413576 h 1039474"/>
                <a:gd name="connsiteX62" fmla="*/ 5634031 w 8852172"/>
                <a:gd name="connsiteY62" fmla="*/ 383096 h 1039474"/>
                <a:gd name="connsiteX63" fmla="*/ 5679751 w 8852172"/>
                <a:gd name="connsiteY63" fmla="*/ 337376 h 1039474"/>
                <a:gd name="connsiteX64" fmla="*/ 5771191 w 8852172"/>
                <a:gd name="connsiteY64" fmla="*/ 276416 h 1039474"/>
                <a:gd name="connsiteX65" fmla="*/ 5908351 w 8852172"/>
                <a:gd name="connsiteY65" fmla="*/ 169736 h 1039474"/>
                <a:gd name="connsiteX66" fmla="*/ 6045511 w 8852172"/>
                <a:gd name="connsiteY66" fmla="*/ 63056 h 1039474"/>
                <a:gd name="connsiteX67" fmla="*/ 6091231 w 8852172"/>
                <a:gd name="connsiteY67" fmla="*/ 47816 h 1039474"/>
                <a:gd name="connsiteX68" fmla="*/ 6213151 w 8852172"/>
                <a:gd name="connsiteY68" fmla="*/ 2096 h 1039474"/>
                <a:gd name="connsiteX69" fmla="*/ 6533191 w 8852172"/>
                <a:gd name="connsiteY69" fmla="*/ 17336 h 1039474"/>
                <a:gd name="connsiteX70" fmla="*/ 6670351 w 8852172"/>
                <a:gd name="connsiteY70" fmla="*/ 93536 h 1039474"/>
                <a:gd name="connsiteX71" fmla="*/ 6761791 w 8852172"/>
                <a:gd name="connsiteY71" fmla="*/ 139256 h 1039474"/>
                <a:gd name="connsiteX72" fmla="*/ 6807511 w 8852172"/>
                <a:gd name="connsiteY72" fmla="*/ 154496 h 1039474"/>
                <a:gd name="connsiteX73" fmla="*/ 6853231 w 8852172"/>
                <a:gd name="connsiteY73" fmla="*/ 184976 h 1039474"/>
                <a:gd name="connsiteX74" fmla="*/ 6898951 w 8852172"/>
                <a:gd name="connsiteY74" fmla="*/ 200216 h 1039474"/>
                <a:gd name="connsiteX75" fmla="*/ 6990391 w 8852172"/>
                <a:gd name="connsiteY75" fmla="*/ 276416 h 1039474"/>
                <a:gd name="connsiteX76" fmla="*/ 7036111 w 8852172"/>
                <a:gd name="connsiteY76" fmla="*/ 291656 h 1039474"/>
                <a:gd name="connsiteX77" fmla="*/ 7081831 w 8852172"/>
                <a:gd name="connsiteY77" fmla="*/ 322136 h 1039474"/>
                <a:gd name="connsiteX78" fmla="*/ 7127551 w 8852172"/>
                <a:gd name="connsiteY78" fmla="*/ 337376 h 1039474"/>
                <a:gd name="connsiteX79" fmla="*/ 7173271 w 8852172"/>
                <a:gd name="connsiteY79" fmla="*/ 367856 h 1039474"/>
                <a:gd name="connsiteX80" fmla="*/ 7310431 w 8852172"/>
                <a:gd name="connsiteY80" fmla="*/ 428816 h 1039474"/>
                <a:gd name="connsiteX81" fmla="*/ 7539031 w 8852172"/>
                <a:gd name="connsiteY81" fmla="*/ 413576 h 1039474"/>
                <a:gd name="connsiteX82" fmla="*/ 7676191 w 8852172"/>
                <a:gd name="connsiteY82" fmla="*/ 337376 h 1039474"/>
                <a:gd name="connsiteX83" fmla="*/ 7767631 w 8852172"/>
                <a:gd name="connsiteY83" fmla="*/ 291656 h 1039474"/>
                <a:gd name="connsiteX84" fmla="*/ 7843831 w 8852172"/>
                <a:gd name="connsiteY84" fmla="*/ 230696 h 1039474"/>
                <a:gd name="connsiteX85" fmla="*/ 7935271 w 8852172"/>
                <a:gd name="connsiteY85" fmla="*/ 169736 h 1039474"/>
                <a:gd name="connsiteX86" fmla="*/ 8026711 w 8852172"/>
                <a:gd name="connsiteY86" fmla="*/ 108776 h 1039474"/>
                <a:gd name="connsiteX87" fmla="*/ 8072431 w 8852172"/>
                <a:gd name="connsiteY87" fmla="*/ 78296 h 1039474"/>
                <a:gd name="connsiteX88" fmla="*/ 8209591 w 8852172"/>
                <a:gd name="connsiteY88" fmla="*/ 17336 h 1039474"/>
                <a:gd name="connsiteX89" fmla="*/ 8407711 w 8852172"/>
                <a:gd name="connsiteY89" fmla="*/ 32576 h 1039474"/>
                <a:gd name="connsiteX90" fmla="*/ 8529631 w 8852172"/>
                <a:gd name="connsiteY90" fmla="*/ 78296 h 1039474"/>
                <a:gd name="connsiteX91" fmla="*/ 8575351 w 8852172"/>
                <a:gd name="connsiteY91" fmla="*/ 93536 h 1039474"/>
                <a:gd name="connsiteX92" fmla="*/ 8621071 w 8852172"/>
                <a:gd name="connsiteY92" fmla="*/ 139256 h 1039474"/>
                <a:gd name="connsiteX93" fmla="*/ 8666791 w 8852172"/>
                <a:gd name="connsiteY93" fmla="*/ 169736 h 1039474"/>
                <a:gd name="connsiteX94" fmla="*/ 8742991 w 8852172"/>
                <a:gd name="connsiteY94" fmla="*/ 306896 h 1039474"/>
                <a:gd name="connsiteX95" fmla="*/ 8803951 w 8852172"/>
                <a:gd name="connsiteY95" fmla="*/ 398336 h 1039474"/>
                <a:gd name="connsiteX96" fmla="*/ 8834431 w 8852172"/>
                <a:gd name="connsiteY96" fmla="*/ 489776 h 1039474"/>
                <a:gd name="connsiteX97" fmla="*/ 8819191 w 8852172"/>
                <a:gd name="connsiteY97" fmla="*/ 1007936 h 1039474"/>
                <a:gd name="connsiteX98" fmla="*/ 8727751 w 8852172"/>
                <a:gd name="connsiteY98" fmla="*/ 1038416 h 1039474"/>
                <a:gd name="connsiteX99" fmla="*/ 40951 w 8852172"/>
                <a:gd name="connsiteY99" fmla="*/ 1023176 h 1039474"/>
                <a:gd name="connsiteX100" fmla="*/ 56191 w 8852172"/>
                <a:gd name="connsiteY100" fmla="*/ 901256 h 1039474"/>
                <a:gd name="connsiteX101" fmla="*/ 71431 w 8852172"/>
                <a:gd name="connsiteY101" fmla="*/ 809816 h 1039474"/>
                <a:gd name="connsiteX102" fmla="*/ 56191 w 8852172"/>
                <a:gd name="connsiteY102" fmla="*/ 565976 h 1039474"/>
                <a:gd name="connsiteX0" fmla="*/ 56191 w 8852172"/>
                <a:gd name="connsiteY0" fmla="*/ 565976 h 1562922"/>
                <a:gd name="connsiteX1" fmla="*/ 56191 w 8852172"/>
                <a:gd name="connsiteY1" fmla="*/ 565976 h 1562922"/>
                <a:gd name="connsiteX2" fmla="*/ 193351 w 8852172"/>
                <a:gd name="connsiteY2" fmla="*/ 413576 h 1562922"/>
                <a:gd name="connsiteX3" fmla="*/ 239071 w 8852172"/>
                <a:gd name="connsiteY3" fmla="*/ 383096 h 1562922"/>
                <a:gd name="connsiteX4" fmla="*/ 360991 w 8852172"/>
                <a:gd name="connsiteY4" fmla="*/ 276416 h 1562922"/>
                <a:gd name="connsiteX5" fmla="*/ 406711 w 8852172"/>
                <a:gd name="connsiteY5" fmla="*/ 245936 h 1562922"/>
                <a:gd name="connsiteX6" fmla="*/ 833431 w 8852172"/>
                <a:gd name="connsiteY6" fmla="*/ 261176 h 1562922"/>
                <a:gd name="connsiteX7" fmla="*/ 879151 w 8852172"/>
                <a:gd name="connsiteY7" fmla="*/ 306896 h 1562922"/>
                <a:gd name="connsiteX8" fmla="*/ 940111 w 8852172"/>
                <a:gd name="connsiteY8" fmla="*/ 352616 h 1562922"/>
                <a:gd name="connsiteX9" fmla="*/ 1031551 w 8852172"/>
                <a:gd name="connsiteY9" fmla="*/ 413576 h 1562922"/>
                <a:gd name="connsiteX10" fmla="*/ 1077271 w 8852172"/>
                <a:gd name="connsiteY10" fmla="*/ 444056 h 1562922"/>
                <a:gd name="connsiteX11" fmla="*/ 1138231 w 8852172"/>
                <a:gd name="connsiteY11" fmla="*/ 474536 h 1562922"/>
                <a:gd name="connsiteX12" fmla="*/ 1168711 w 8852172"/>
                <a:gd name="connsiteY12" fmla="*/ 520256 h 1562922"/>
                <a:gd name="connsiteX13" fmla="*/ 1336351 w 8852172"/>
                <a:gd name="connsiteY13" fmla="*/ 565976 h 1562922"/>
                <a:gd name="connsiteX14" fmla="*/ 1382071 w 8852172"/>
                <a:gd name="connsiteY14" fmla="*/ 581216 h 1562922"/>
                <a:gd name="connsiteX15" fmla="*/ 1443031 w 8852172"/>
                <a:gd name="connsiteY15" fmla="*/ 596456 h 1562922"/>
                <a:gd name="connsiteX16" fmla="*/ 1610671 w 8852172"/>
                <a:gd name="connsiteY16" fmla="*/ 565976 h 1562922"/>
                <a:gd name="connsiteX17" fmla="*/ 1702111 w 8852172"/>
                <a:gd name="connsiteY17" fmla="*/ 505016 h 1562922"/>
                <a:gd name="connsiteX18" fmla="*/ 1732591 w 8852172"/>
                <a:gd name="connsiteY18" fmla="*/ 459296 h 1562922"/>
                <a:gd name="connsiteX19" fmla="*/ 1884991 w 8852172"/>
                <a:gd name="connsiteY19" fmla="*/ 367856 h 1562922"/>
                <a:gd name="connsiteX20" fmla="*/ 1930711 w 8852172"/>
                <a:gd name="connsiteY20" fmla="*/ 322136 h 1562922"/>
                <a:gd name="connsiteX21" fmla="*/ 2067871 w 8852172"/>
                <a:gd name="connsiteY21" fmla="*/ 245936 h 1562922"/>
                <a:gd name="connsiteX22" fmla="*/ 2174551 w 8852172"/>
                <a:gd name="connsiteY22" fmla="*/ 169736 h 1562922"/>
                <a:gd name="connsiteX23" fmla="*/ 2265991 w 8852172"/>
                <a:gd name="connsiteY23" fmla="*/ 139256 h 1562922"/>
                <a:gd name="connsiteX24" fmla="*/ 2311711 w 8852172"/>
                <a:gd name="connsiteY24" fmla="*/ 124016 h 1562922"/>
                <a:gd name="connsiteX25" fmla="*/ 2357431 w 8852172"/>
                <a:gd name="connsiteY25" fmla="*/ 108776 h 1562922"/>
                <a:gd name="connsiteX26" fmla="*/ 2448871 w 8852172"/>
                <a:gd name="connsiteY26" fmla="*/ 93536 h 1562922"/>
                <a:gd name="connsiteX27" fmla="*/ 2570791 w 8852172"/>
                <a:gd name="connsiteY27" fmla="*/ 108776 h 1562922"/>
                <a:gd name="connsiteX28" fmla="*/ 2738431 w 8852172"/>
                <a:gd name="connsiteY28" fmla="*/ 200216 h 1562922"/>
                <a:gd name="connsiteX29" fmla="*/ 2829871 w 8852172"/>
                <a:gd name="connsiteY29" fmla="*/ 261176 h 1562922"/>
                <a:gd name="connsiteX30" fmla="*/ 2875591 w 8852172"/>
                <a:gd name="connsiteY30" fmla="*/ 291656 h 1562922"/>
                <a:gd name="connsiteX31" fmla="*/ 2951791 w 8852172"/>
                <a:gd name="connsiteY31" fmla="*/ 352616 h 1562922"/>
                <a:gd name="connsiteX32" fmla="*/ 2997511 w 8852172"/>
                <a:gd name="connsiteY32" fmla="*/ 398336 h 1562922"/>
                <a:gd name="connsiteX33" fmla="*/ 3043231 w 8852172"/>
                <a:gd name="connsiteY33" fmla="*/ 428816 h 1562922"/>
                <a:gd name="connsiteX34" fmla="*/ 3104191 w 8852172"/>
                <a:gd name="connsiteY34" fmla="*/ 474536 h 1562922"/>
                <a:gd name="connsiteX35" fmla="*/ 3210871 w 8852172"/>
                <a:gd name="connsiteY35" fmla="*/ 505016 h 1562922"/>
                <a:gd name="connsiteX36" fmla="*/ 3424231 w 8852172"/>
                <a:gd name="connsiteY36" fmla="*/ 520256 h 1562922"/>
                <a:gd name="connsiteX37" fmla="*/ 3515671 w 8852172"/>
                <a:gd name="connsiteY37" fmla="*/ 489776 h 1562922"/>
                <a:gd name="connsiteX38" fmla="*/ 3607111 w 8852172"/>
                <a:gd name="connsiteY38" fmla="*/ 428816 h 1562922"/>
                <a:gd name="connsiteX39" fmla="*/ 3652831 w 8852172"/>
                <a:gd name="connsiteY39" fmla="*/ 383096 h 1562922"/>
                <a:gd name="connsiteX40" fmla="*/ 3698551 w 8852172"/>
                <a:gd name="connsiteY40" fmla="*/ 352616 h 1562922"/>
                <a:gd name="connsiteX41" fmla="*/ 3744271 w 8852172"/>
                <a:gd name="connsiteY41" fmla="*/ 306896 h 1562922"/>
                <a:gd name="connsiteX42" fmla="*/ 3789991 w 8852172"/>
                <a:gd name="connsiteY42" fmla="*/ 276416 h 1562922"/>
                <a:gd name="connsiteX43" fmla="*/ 3881431 w 8852172"/>
                <a:gd name="connsiteY43" fmla="*/ 200216 h 1562922"/>
                <a:gd name="connsiteX44" fmla="*/ 3911911 w 8852172"/>
                <a:gd name="connsiteY44" fmla="*/ 154496 h 1562922"/>
                <a:gd name="connsiteX45" fmla="*/ 4049071 w 8852172"/>
                <a:gd name="connsiteY45" fmla="*/ 47816 h 1562922"/>
                <a:gd name="connsiteX46" fmla="*/ 4140511 w 8852172"/>
                <a:gd name="connsiteY46" fmla="*/ 2096 h 1562922"/>
                <a:gd name="connsiteX47" fmla="*/ 4353871 w 8852172"/>
                <a:gd name="connsiteY47" fmla="*/ 32576 h 1562922"/>
                <a:gd name="connsiteX48" fmla="*/ 4445311 w 8852172"/>
                <a:gd name="connsiteY48" fmla="*/ 63056 h 1562922"/>
                <a:gd name="connsiteX49" fmla="*/ 4567231 w 8852172"/>
                <a:gd name="connsiteY49" fmla="*/ 124016 h 1562922"/>
                <a:gd name="connsiteX50" fmla="*/ 4658671 w 8852172"/>
                <a:gd name="connsiteY50" fmla="*/ 184976 h 1562922"/>
                <a:gd name="connsiteX51" fmla="*/ 4704391 w 8852172"/>
                <a:gd name="connsiteY51" fmla="*/ 230696 h 1562922"/>
                <a:gd name="connsiteX52" fmla="*/ 4795831 w 8852172"/>
                <a:gd name="connsiteY52" fmla="*/ 291656 h 1562922"/>
                <a:gd name="connsiteX53" fmla="*/ 4841551 w 8852172"/>
                <a:gd name="connsiteY53" fmla="*/ 322136 h 1562922"/>
                <a:gd name="connsiteX54" fmla="*/ 4887271 w 8852172"/>
                <a:gd name="connsiteY54" fmla="*/ 367856 h 1562922"/>
                <a:gd name="connsiteX55" fmla="*/ 4932991 w 8852172"/>
                <a:gd name="connsiteY55" fmla="*/ 383096 h 1562922"/>
                <a:gd name="connsiteX56" fmla="*/ 4978711 w 8852172"/>
                <a:gd name="connsiteY56" fmla="*/ 413576 h 1562922"/>
                <a:gd name="connsiteX57" fmla="*/ 5024431 w 8852172"/>
                <a:gd name="connsiteY57" fmla="*/ 428816 h 1562922"/>
                <a:gd name="connsiteX58" fmla="*/ 5176831 w 8852172"/>
                <a:gd name="connsiteY58" fmla="*/ 505016 h 1562922"/>
                <a:gd name="connsiteX59" fmla="*/ 5451151 w 8852172"/>
                <a:gd name="connsiteY59" fmla="*/ 489776 h 1562922"/>
                <a:gd name="connsiteX60" fmla="*/ 5496871 w 8852172"/>
                <a:gd name="connsiteY60" fmla="*/ 474536 h 1562922"/>
                <a:gd name="connsiteX61" fmla="*/ 5588311 w 8852172"/>
                <a:gd name="connsiteY61" fmla="*/ 413576 h 1562922"/>
                <a:gd name="connsiteX62" fmla="*/ 5634031 w 8852172"/>
                <a:gd name="connsiteY62" fmla="*/ 383096 h 1562922"/>
                <a:gd name="connsiteX63" fmla="*/ 5679751 w 8852172"/>
                <a:gd name="connsiteY63" fmla="*/ 337376 h 1562922"/>
                <a:gd name="connsiteX64" fmla="*/ 5771191 w 8852172"/>
                <a:gd name="connsiteY64" fmla="*/ 276416 h 1562922"/>
                <a:gd name="connsiteX65" fmla="*/ 5908351 w 8852172"/>
                <a:gd name="connsiteY65" fmla="*/ 169736 h 1562922"/>
                <a:gd name="connsiteX66" fmla="*/ 6045511 w 8852172"/>
                <a:gd name="connsiteY66" fmla="*/ 63056 h 1562922"/>
                <a:gd name="connsiteX67" fmla="*/ 6091231 w 8852172"/>
                <a:gd name="connsiteY67" fmla="*/ 47816 h 1562922"/>
                <a:gd name="connsiteX68" fmla="*/ 6213151 w 8852172"/>
                <a:gd name="connsiteY68" fmla="*/ 2096 h 1562922"/>
                <a:gd name="connsiteX69" fmla="*/ 6533191 w 8852172"/>
                <a:gd name="connsiteY69" fmla="*/ 17336 h 1562922"/>
                <a:gd name="connsiteX70" fmla="*/ 6670351 w 8852172"/>
                <a:gd name="connsiteY70" fmla="*/ 93536 h 1562922"/>
                <a:gd name="connsiteX71" fmla="*/ 6761791 w 8852172"/>
                <a:gd name="connsiteY71" fmla="*/ 139256 h 1562922"/>
                <a:gd name="connsiteX72" fmla="*/ 6807511 w 8852172"/>
                <a:gd name="connsiteY72" fmla="*/ 154496 h 1562922"/>
                <a:gd name="connsiteX73" fmla="*/ 6853231 w 8852172"/>
                <a:gd name="connsiteY73" fmla="*/ 184976 h 1562922"/>
                <a:gd name="connsiteX74" fmla="*/ 6898951 w 8852172"/>
                <a:gd name="connsiteY74" fmla="*/ 200216 h 1562922"/>
                <a:gd name="connsiteX75" fmla="*/ 6990391 w 8852172"/>
                <a:gd name="connsiteY75" fmla="*/ 276416 h 1562922"/>
                <a:gd name="connsiteX76" fmla="*/ 7036111 w 8852172"/>
                <a:gd name="connsiteY76" fmla="*/ 291656 h 1562922"/>
                <a:gd name="connsiteX77" fmla="*/ 7081831 w 8852172"/>
                <a:gd name="connsiteY77" fmla="*/ 322136 h 1562922"/>
                <a:gd name="connsiteX78" fmla="*/ 7127551 w 8852172"/>
                <a:gd name="connsiteY78" fmla="*/ 337376 h 1562922"/>
                <a:gd name="connsiteX79" fmla="*/ 7173271 w 8852172"/>
                <a:gd name="connsiteY79" fmla="*/ 367856 h 1562922"/>
                <a:gd name="connsiteX80" fmla="*/ 7310431 w 8852172"/>
                <a:gd name="connsiteY80" fmla="*/ 428816 h 1562922"/>
                <a:gd name="connsiteX81" fmla="*/ 7539031 w 8852172"/>
                <a:gd name="connsiteY81" fmla="*/ 413576 h 1562922"/>
                <a:gd name="connsiteX82" fmla="*/ 7676191 w 8852172"/>
                <a:gd name="connsiteY82" fmla="*/ 337376 h 1562922"/>
                <a:gd name="connsiteX83" fmla="*/ 7767631 w 8852172"/>
                <a:gd name="connsiteY83" fmla="*/ 291656 h 1562922"/>
                <a:gd name="connsiteX84" fmla="*/ 7843831 w 8852172"/>
                <a:gd name="connsiteY84" fmla="*/ 230696 h 1562922"/>
                <a:gd name="connsiteX85" fmla="*/ 7935271 w 8852172"/>
                <a:gd name="connsiteY85" fmla="*/ 169736 h 1562922"/>
                <a:gd name="connsiteX86" fmla="*/ 8026711 w 8852172"/>
                <a:gd name="connsiteY86" fmla="*/ 108776 h 1562922"/>
                <a:gd name="connsiteX87" fmla="*/ 8072431 w 8852172"/>
                <a:gd name="connsiteY87" fmla="*/ 78296 h 1562922"/>
                <a:gd name="connsiteX88" fmla="*/ 8209591 w 8852172"/>
                <a:gd name="connsiteY88" fmla="*/ 17336 h 1562922"/>
                <a:gd name="connsiteX89" fmla="*/ 8407711 w 8852172"/>
                <a:gd name="connsiteY89" fmla="*/ 32576 h 1562922"/>
                <a:gd name="connsiteX90" fmla="*/ 8529631 w 8852172"/>
                <a:gd name="connsiteY90" fmla="*/ 78296 h 1562922"/>
                <a:gd name="connsiteX91" fmla="*/ 8575351 w 8852172"/>
                <a:gd name="connsiteY91" fmla="*/ 93536 h 1562922"/>
                <a:gd name="connsiteX92" fmla="*/ 8621071 w 8852172"/>
                <a:gd name="connsiteY92" fmla="*/ 139256 h 1562922"/>
                <a:gd name="connsiteX93" fmla="*/ 8666791 w 8852172"/>
                <a:gd name="connsiteY93" fmla="*/ 169736 h 1562922"/>
                <a:gd name="connsiteX94" fmla="*/ 8742991 w 8852172"/>
                <a:gd name="connsiteY94" fmla="*/ 306896 h 1562922"/>
                <a:gd name="connsiteX95" fmla="*/ 8803951 w 8852172"/>
                <a:gd name="connsiteY95" fmla="*/ 398336 h 1562922"/>
                <a:gd name="connsiteX96" fmla="*/ 8834431 w 8852172"/>
                <a:gd name="connsiteY96" fmla="*/ 489776 h 1562922"/>
                <a:gd name="connsiteX97" fmla="*/ 8819191 w 8852172"/>
                <a:gd name="connsiteY97" fmla="*/ 1007936 h 1562922"/>
                <a:gd name="connsiteX98" fmla="*/ 8724263 w 8852172"/>
                <a:gd name="connsiteY98" fmla="*/ 1562922 h 1562922"/>
                <a:gd name="connsiteX99" fmla="*/ 40951 w 8852172"/>
                <a:gd name="connsiteY99" fmla="*/ 1023176 h 1562922"/>
                <a:gd name="connsiteX100" fmla="*/ 56191 w 8852172"/>
                <a:gd name="connsiteY100" fmla="*/ 901256 h 1562922"/>
                <a:gd name="connsiteX101" fmla="*/ 71431 w 8852172"/>
                <a:gd name="connsiteY101" fmla="*/ 809816 h 1562922"/>
                <a:gd name="connsiteX102" fmla="*/ 56191 w 8852172"/>
                <a:gd name="connsiteY102" fmla="*/ 565976 h 1562922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562922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693784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9005439"/>
                <a:gd name="connsiteY0" fmla="*/ 565976 h 1693784"/>
                <a:gd name="connsiteX1" fmla="*/ 193351 w 9005439"/>
                <a:gd name="connsiteY1" fmla="*/ 565976 h 1693784"/>
                <a:gd name="connsiteX2" fmla="*/ 330511 w 9005439"/>
                <a:gd name="connsiteY2" fmla="*/ 413576 h 1693784"/>
                <a:gd name="connsiteX3" fmla="*/ 376231 w 9005439"/>
                <a:gd name="connsiteY3" fmla="*/ 383096 h 1693784"/>
                <a:gd name="connsiteX4" fmla="*/ 498151 w 9005439"/>
                <a:gd name="connsiteY4" fmla="*/ 276416 h 1693784"/>
                <a:gd name="connsiteX5" fmla="*/ 543871 w 9005439"/>
                <a:gd name="connsiteY5" fmla="*/ 245936 h 1693784"/>
                <a:gd name="connsiteX6" fmla="*/ 970591 w 9005439"/>
                <a:gd name="connsiteY6" fmla="*/ 261176 h 1693784"/>
                <a:gd name="connsiteX7" fmla="*/ 1016311 w 9005439"/>
                <a:gd name="connsiteY7" fmla="*/ 306896 h 1693784"/>
                <a:gd name="connsiteX8" fmla="*/ 1077271 w 9005439"/>
                <a:gd name="connsiteY8" fmla="*/ 352616 h 1693784"/>
                <a:gd name="connsiteX9" fmla="*/ 1168711 w 9005439"/>
                <a:gd name="connsiteY9" fmla="*/ 413576 h 1693784"/>
                <a:gd name="connsiteX10" fmla="*/ 1214431 w 9005439"/>
                <a:gd name="connsiteY10" fmla="*/ 444056 h 1693784"/>
                <a:gd name="connsiteX11" fmla="*/ 1275391 w 9005439"/>
                <a:gd name="connsiteY11" fmla="*/ 474536 h 1693784"/>
                <a:gd name="connsiteX12" fmla="*/ 1305871 w 9005439"/>
                <a:gd name="connsiteY12" fmla="*/ 520256 h 1693784"/>
                <a:gd name="connsiteX13" fmla="*/ 1473511 w 9005439"/>
                <a:gd name="connsiteY13" fmla="*/ 565976 h 1693784"/>
                <a:gd name="connsiteX14" fmla="*/ 1519231 w 9005439"/>
                <a:gd name="connsiteY14" fmla="*/ 581216 h 1693784"/>
                <a:gd name="connsiteX15" fmla="*/ 1580191 w 9005439"/>
                <a:gd name="connsiteY15" fmla="*/ 596456 h 1693784"/>
                <a:gd name="connsiteX16" fmla="*/ 1747831 w 9005439"/>
                <a:gd name="connsiteY16" fmla="*/ 565976 h 1693784"/>
                <a:gd name="connsiteX17" fmla="*/ 1839271 w 9005439"/>
                <a:gd name="connsiteY17" fmla="*/ 505016 h 1693784"/>
                <a:gd name="connsiteX18" fmla="*/ 1869751 w 9005439"/>
                <a:gd name="connsiteY18" fmla="*/ 459296 h 1693784"/>
                <a:gd name="connsiteX19" fmla="*/ 2022151 w 9005439"/>
                <a:gd name="connsiteY19" fmla="*/ 367856 h 1693784"/>
                <a:gd name="connsiteX20" fmla="*/ 2067871 w 9005439"/>
                <a:gd name="connsiteY20" fmla="*/ 322136 h 1693784"/>
                <a:gd name="connsiteX21" fmla="*/ 2205031 w 9005439"/>
                <a:gd name="connsiteY21" fmla="*/ 245936 h 1693784"/>
                <a:gd name="connsiteX22" fmla="*/ 2311711 w 9005439"/>
                <a:gd name="connsiteY22" fmla="*/ 169736 h 1693784"/>
                <a:gd name="connsiteX23" fmla="*/ 2403151 w 9005439"/>
                <a:gd name="connsiteY23" fmla="*/ 139256 h 1693784"/>
                <a:gd name="connsiteX24" fmla="*/ 2448871 w 9005439"/>
                <a:gd name="connsiteY24" fmla="*/ 124016 h 1693784"/>
                <a:gd name="connsiteX25" fmla="*/ 2494591 w 9005439"/>
                <a:gd name="connsiteY25" fmla="*/ 108776 h 1693784"/>
                <a:gd name="connsiteX26" fmla="*/ 2586031 w 9005439"/>
                <a:gd name="connsiteY26" fmla="*/ 93536 h 1693784"/>
                <a:gd name="connsiteX27" fmla="*/ 2707951 w 9005439"/>
                <a:gd name="connsiteY27" fmla="*/ 108776 h 1693784"/>
                <a:gd name="connsiteX28" fmla="*/ 2875591 w 9005439"/>
                <a:gd name="connsiteY28" fmla="*/ 200216 h 1693784"/>
                <a:gd name="connsiteX29" fmla="*/ 2967031 w 9005439"/>
                <a:gd name="connsiteY29" fmla="*/ 261176 h 1693784"/>
                <a:gd name="connsiteX30" fmla="*/ 3012751 w 9005439"/>
                <a:gd name="connsiteY30" fmla="*/ 291656 h 1693784"/>
                <a:gd name="connsiteX31" fmla="*/ 3088951 w 9005439"/>
                <a:gd name="connsiteY31" fmla="*/ 352616 h 1693784"/>
                <a:gd name="connsiteX32" fmla="*/ 3134671 w 9005439"/>
                <a:gd name="connsiteY32" fmla="*/ 398336 h 1693784"/>
                <a:gd name="connsiteX33" fmla="*/ 3180391 w 9005439"/>
                <a:gd name="connsiteY33" fmla="*/ 428816 h 1693784"/>
                <a:gd name="connsiteX34" fmla="*/ 3241351 w 9005439"/>
                <a:gd name="connsiteY34" fmla="*/ 474536 h 1693784"/>
                <a:gd name="connsiteX35" fmla="*/ 3348031 w 9005439"/>
                <a:gd name="connsiteY35" fmla="*/ 505016 h 1693784"/>
                <a:gd name="connsiteX36" fmla="*/ 3561391 w 9005439"/>
                <a:gd name="connsiteY36" fmla="*/ 520256 h 1693784"/>
                <a:gd name="connsiteX37" fmla="*/ 3652831 w 9005439"/>
                <a:gd name="connsiteY37" fmla="*/ 489776 h 1693784"/>
                <a:gd name="connsiteX38" fmla="*/ 3744271 w 9005439"/>
                <a:gd name="connsiteY38" fmla="*/ 428816 h 1693784"/>
                <a:gd name="connsiteX39" fmla="*/ 3789991 w 9005439"/>
                <a:gd name="connsiteY39" fmla="*/ 383096 h 1693784"/>
                <a:gd name="connsiteX40" fmla="*/ 3835711 w 9005439"/>
                <a:gd name="connsiteY40" fmla="*/ 352616 h 1693784"/>
                <a:gd name="connsiteX41" fmla="*/ 3881431 w 9005439"/>
                <a:gd name="connsiteY41" fmla="*/ 306896 h 1693784"/>
                <a:gd name="connsiteX42" fmla="*/ 3927151 w 9005439"/>
                <a:gd name="connsiteY42" fmla="*/ 276416 h 1693784"/>
                <a:gd name="connsiteX43" fmla="*/ 4018591 w 9005439"/>
                <a:gd name="connsiteY43" fmla="*/ 200216 h 1693784"/>
                <a:gd name="connsiteX44" fmla="*/ 4049071 w 9005439"/>
                <a:gd name="connsiteY44" fmla="*/ 154496 h 1693784"/>
                <a:gd name="connsiteX45" fmla="*/ 4186231 w 9005439"/>
                <a:gd name="connsiteY45" fmla="*/ 47816 h 1693784"/>
                <a:gd name="connsiteX46" fmla="*/ 4277671 w 9005439"/>
                <a:gd name="connsiteY46" fmla="*/ 2096 h 1693784"/>
                <a:gd name="connsiteX47" fmla="*/ 4491031 w 9005439"/>
                <a:gd name="connsiteY47" fmla="*/ 32576 h 1693784"/>
                <a:gd name="connsiteX48" fmla="*/ 4582471 w 9005439"/>
                <a:gd name="connsiteY48" fmla="*/ 63056 h 1693784"/>
                <a:gd name="connsiteX49" fmla="*/ 4704391 w 9005439"/>
                <a:gd name="connsiteY49" fmla="*/ 124016 h 1693784"/>
                <a:gd name="connsiteX50" fmla="*/ 4795831 w 9005439"/>
                <a:gd name="connsiteY50" fmla="*/ 184976 h 1693784"/>
                <a:gd name="connsiteX51" fmla="*/ 4841551 w 9005439"/>
                <a:gd name="connsiteY51" fmla="*/ 230696 h 1693784"/>
                <a:gd name="connsiteX52" fmla="*/ 4932991 w 9005439"/>
                <a:gd name="connsiteY52" fmla="*/ 291656 h 1693784"/>
                <a:gd name="connsiteX53" fmla="*/ 4978711 w 9005439"/>
                <a:gd name="connsiteY53" fmla="*/ 322136 h 1693784"/>
                <a:gd name="connsiteX54" fmla="*/ 5024431 w 9005439"/>
                <a:gd name="connsiteY54" fmla="*/ 367856 h 1693784"/>
                <a:gd name="connsiteX55" fmla="*/ 5070151 w 9005439"/>
                <a:gd name="connsiteY55" fmla="*/ 383096 h 1693784"/>
                <a:gd name="connsiteX56" fmla="*/ 5115871 w 9005439"/>
                <a:gd name="connsiteY56" fmla="*/ 413576 h 1693784"/>
                <a:gd name="connsiteX57" fmla="*/ 5161591 w 9005439"/>
                <a:gd name="connsiteY57" fmla="*/ 428816 h 1693784"/>
                <a:gd name="connsiteX58" fmla="*/ 5313991 w 9005439"/>
                <a:gd name="connsiteY58" fmla="*/ 505016 h 1693784"/>
                <a:gd name="connsiteX59" fmla="*/ 5588311 w 9005439"/>
                <a:gd name="connsiteY59" fmla="*/ 489776 h 1693784"/>
                <a:gd name="connsiteX60" fmla="*/ 5634031 w 9005439"/>
                <a:gd name="connsiteY60" fmla="*/ 474536 h 1693784"/>
                <a:gd name="connsiteX61" fmla="*/ 5725471 w 9005439"/>
                <a:gd name="connsiteY61" fmla="*/ 413576 h 1693784"/>
                <a:gd name="connsiteX62" fmla="*/ 5771191 w 9005439"/>
                <a:gd name="connsiteY62" fmla="*/ 383096 h 1693784"/>
                <a:gd name="connsiteX63" fmla="*/ 5816911 w 9005439"/>
                <a:gd name="connsiteY63" fmla="*/ 337376 h 1693784"/>
                <a:gd name="connsiteX64" fmla="*/ 5908351 w 9005439"/>
                <a:gd name="connsiteY64" fmla="*/ 276416 h 1693784"/>
                <a:gd name="connsiteX65" fmla="*/ 6045511 w 9005439"/>
                <a:gd name="connsiteY65" fmla="*/ 169736 h 1693784"/>
                <a:gd name="connsiteX66" fmla="*/ 6182671 w 9005439"/>
                <a:gd name="connsiteY66" fmla="*/ 63056 h 1693784"/>
                <a:gd name="connsiteX67" fmla="*/ 6228391 w 9005439"/>
                <a:gd name="connsiteY67" fmla="*/ 47816 h 1693784"/>
                <a:gd name="connsiteX68" fmla="*/ 6350311 w 9005439"/>
                <a:gd name="connsiteY68" fmla="*/ 2096 h 1693784"/>
                <a:gd name="connsiteX69" fmla="*/ 6670351 w 9005439"/>
                <a:gd name="connsiteY69" fmla="*/ 17336 h 1693784"/>
                <a:gd name="connsiteX70" fmla="*/ 6807511 w 9005439"/>
                <a:gd name="connsiteY70" fmla="*/ 93536 h 1693784"/>
                <a:gd name="connsiteX71" fmla="*/ 6898951 w 9005439"/>
                <a:gd name="connsiteY71" fmla="*/ 139256 h 1693784"/>
                <a:gd name="connsiteX72" fmla="*/ 6944671 w 9005439"/>
                <a:gd name="connsiteY72" fmla="*/ 154496 h 1693784"/>
                <a:gd name="connsiteX73" fmla="*/ 6990391 w 9005439"/>
                <a:gd name="connsiteY73" fmla="*/ 184976 h 1693784"/>
                <a:gd name="connsiteX74" fmla="*/ 7036111 w 9005439"/>
                <a:gd name="connsiteY74" fmla="*/ 200216 h 1693784"/>
                <a:gd name="connsiteX75" fmla="*/ 7127551 w 9005439"/>
                <a:gd name="connsiteY75" fmla="*/ 276416 h 1693784"/>
                <a:gd name="connsiteX76" fmla="*/ 7173271 w 9005439"/>
                <a:gd name="connsiteY76" fmla="*/ 291656 h 1693784"/>
                <a:gd name="connsiteX77" fmla="*/ 7218991 w 9005439"/>
                <a:gd name="connsiteY77" fmla="*/ 322136 h 1693784"/>
                <a:gd name="connsiteX78" fmla="*/ 7264711 w 9005439"/>
                <a:gd name="connsiteY78" fmla="*/ 337376 h 1693784"/>
                <a:gd name="connsiteX79" fmla="*/ 7310431 w 9005439"/>
                <a:gd name="connsiteY79" fmla="*/ 367856 h 1693784"/>
                <a:gd name="connsiteX80" fmla="*/ 7447591 w 9005439"/>
                <a:gd name="connsiteY80" fmla="*/ 428816 h 1693784"/>
                <a:gd name="connsiteX81" fmla="*/ 7676191 w 9005439"/>
                <a:gd name="connsiteY81" fmla="*/ 413576 h 1693784"/>
                <a:gd name="connsiteX82" fmla="*/ 7813351 w 9005439"/>
                <a:gd name="connsiteY82" fmla="*/ 337376 h 1693784"/>
                <a:gd name="connsiteX83" fmla="*/ 7904791 w 9005439"/>
                <a:gd name="connsiteY83" fmla="*/ 291656 h 1693784"/>
                <a:gd name="connsiteX84" fmla="*/ 7980991 w 9005439"/>
                <a:gd name="connsiteY84" fmla="*/ 230696 h 1693784"/>
                <a:gd name="connsiteX85" fmla="*/ 8072431 w 9005439"/>
                <a:gd name="connsiteY85" fmla="*/ 169736 h 1693784"/>
                <a:gd name="connsiteX86" fmla="*/ 8163871 w 9005439"/>
                <a:gd name="connsiteY86" fmla="*/ 108776 h 1693784"/>
                <a:gd name="connsiteX87" fmla="*/ 8209591 w 9005439"/>
                <a:gd name="connsiteY87" fmla="*/ 78296 h 1693784"/>
                <a:gd name="connsiteX88" fmla="*/ 8346751 w 9005439"/>
                <a:gd name="connsiteY88" fmla="*/ 17336 h 1693784"/>
                <a:gd name="connsiteX89" fmla="*/ 8544871 w 9005439"/>
                <a:gd name="connsiteY89" fmla="*/ 32576 h 1693784"/>
                <a:gd name="connsiteX90" fmla="*/ 8666791 w 9005439"/>
                <a:gd name="connsiteY90" fmla="*/ 78296 h 1693784"/>
                <a:gd name="connsiteX91" fmla="*/ 8712511 w 9005439"/>
                <a:gd name="connsiteY91" fmla="*/ 93536 h 1693784"/>
                <a:gd name="connsiteX92" fmla="*/ 8758231 w 9005439"/>
                <a:gd name="connsiteY92" fmla="*/ 139256 h 1693784"/>
                <a:gd name="connsiteX93" fmla="*/ 8803951 w 9005439"/>
                <a:gd name="connsiteY93" fmla="*/ 169736 h 1693784"/>
                <a:gd name="connsiteX94" fmla="*/ 8880151 w 9005439"/>
                <a:gd name="connsiteY94" fmla="*/ 306896 h 1693784"/>
                <a:gd name="connsiteX95" fmla="*/ 8941111 w 9005439"/>
                <a:gd name="connsiteY95" fmla="*/ 398336 h 1693784"/>
                <a:gd name="connsiteX96" fmla="*/ 8971591 w 9005439"/>
                <a:gd name="connsiteY96" fmla="*/ 489776 h 1693784"/>
                <a:gd name="connsiteX97" fmla="*/ 8956351 w 9005439"/>
                <a:gd name="connsiteY97" fmla="*/ 1007936 h 1693784"/>
                <a:gd name="connsiteX98" fmla="*/ 9005439 w 9005439"/>
                <a:gd name="connsiteY98" fmla="*/ 1693784 h 1693784"/>
                <a:gd name="connsiteX99" fmla="*/ 40951 w 9005439"/>
                <a:gd name="connsiteY99" fmla="*/ 1693784 h 1693784"/>
                <a:gd name="connsiteX100" fmla="*/ 193351 w 9005439"/>
                <a:gd name="connsiteY100" fmla="*/ 901256 h 1693784"/>
                <a:gd name="connsiteX101" fmla="*/ 208591 w 9005439"/>
                <a:gd name="connsiteY101" fmla="*/ 809816 h 1693784"/>
                <a:gd name="connsiteX102" fmla="*/ 193351 w 9005439"/>
                <a:gd name="connsiteY102" fmla="*/ 565976 h 1693784"/>
                <a:gd name="connsiteX0" fmla="*/ 13839 w 8825927"/>
                <a:gd name="connsiteY0" fmla="*/ 565976 h 1693784"/>
                <a:gd name="connsiteX1" fmla="*/ 13839 w 8825927"/>
                <a:gd name="connsiteY1" fmla="*/ 565976 h 1693784"/>
                <a:gd name="connsiteX2" fmla="*/ 150999 w 8825927"/>
                <a:gd name="connsiteY2" fmla="*/ 413576 h 1693784"/>
                <a:gd name="connsiteX3" fmla="*/ 196719 w 8825927"/>
                <a:gd name="connsiteY3" fmla="*/ 383096 h 1693784"/>
                <a:gd name="connsiteX4" fmla="*/ 318639 w 8825927"/>
                <a:gd name="connsiteY4" fmla="*/ 276416 h 1693784"/>
                <a:gd name="connsiteX5" fmla="*/ 364359 w 8825927"/>
                <a:gd name="connsiteY5" fmla="*/ 245936 h 1693784"/>
                <a:gd name="connsiteX6" fmla="*/ 791079 w 8825927"/>
                <a:gd name="connsiteY6" fmla="*/ 261176 h 1693784"/>
                <a:gd name="connsiteX7" fmla="*/ 836799 w 8825927"/>
                <a:gd name="connsiteY7" fmla="*/ 306896 h 1693784"/>
                <a:gd name="connsiteX8" fmla="*/ 897759 w 8825927"/>
                <a:gd name="connsiteY8" fmla="*/ 352616 h 1693784"/>
                <a:gd name="connsiteX9" fmla="*/ 989199 w 8825927"/>
                <a:gd name="connsiteY9" fmla="*/ 413576 h 1693784"/>
                <a:gd name="connsiteX10" fmla="*/ 1034919 w 8825927"/>
                <a:gd name="connsiteY10" fmla="*/ 444056 h 1693784"/>
                <a:gd name="connsiteX11" fmla="*/ 1095879 w 8825927"/>
                <a:gd name="connsiteY11" fmla="*/ 474536 h 1693784"/>
                <a:gd name="connsiteX12" fmla="*/ 1126359 w 8825927"/>
                <a:gd name="connsiteY12" fmla="*/ 520256 h 1693784"/>
                <a:gd name="connsiteX13" fmla="*/ 1293999 w 8825927"/>
                <a:gd name="connsiteY13" fmla="*/ 565976 h 1693784"/>
                <a:gd name="connsiteX14" fmla="*/ 1339719 w 8825927"/>
                <a:gd name="connsiteY14" fmla="*/ 581216 h 1693784"/>
                <a:gd name="connsiteX15" fmla="*/ 1400679 w 8825927"/>
                <a:gd name="connsiteY15" fmla="*/ 596456 h 1693784"/>
                <a:gd name="connsiteX16" fmla="*/ 1568319 w 8825927"/>
                <a:gd name="connsiteY16" fmla="*/ 565976 h 1693784"/>
                <a:gd name="connsiteX17" fmla="*/ 1659759 w 8825927"/>
                <a:gd name="connsiteY17" fmla="*/ 505016 h 1693784"/>
                <a:gd name="connsiteX18" fmla="*/ 1690239 w 8825927"/>
                <a:gd name="connsiteY18" fmla="*/ 459296 h 1693784"/>
                <a:gd name="connsiteX19" fmla="*/ 1842639 w 8825927"/>
                <a:gd name="connsiteY19" fmla="*/ 367856 h 1693784"/>
                <a:gd name="connsiteX20" fmla="*/ 1888359 w 8825927"/>
                <a:gd name="connsiteY20" fmla="*/ 322136 h 1693784"/>
                <a:gd name="connsiteX21" fmla="*/ 2025519 w 8825927"/>
                <a:gd name="connsiteY21" fmla="*/ 245936 h 1693784"/>
                <a:gd name="connsiteX22" fmla="*/ 2132199 w 8825927"/>
                <a:gd name="connsiteY22" fmla="*/ 169736 h 1693784"/>
                <a:gd name="connsiteX23" fmla="*/ 2223639 w 8825927"/>
                <a:gd name="connsiteY23" fmla="*/ 139256 h 1693784"/>
                <a:gd name="connsiteX24" fmla="*/ 2269359 w 8825927"/>
                <a:gd name="connsiteY24" fmla="*/ 124016 h 1693784"/>
                <a:gd name="connsiteX25" fmla="*/ 2315079 w 8825927"/>
                <a:gd name="connsiteY25" fmla="*/ 108776 h 1693784"/>
                <a:gd name="connsiteX26" fmla="*/ 2406519 w 8825927"/>
                <a:gd name="connsiteY26" fmla="*/ 93536 h 1693784"/>
                <a:gd name="connsiteX27" fmla="*/ 2528439 w 8825927"/>
                <a:gd name="connsiteY27" fmla="*/ 108776 h 1693784"/>
                <a:gd name="connsiteX28" fmla="*/ 2696079 w 8825927"/>
                <a:gd name="connsiteY28" fmla="*/ 200216 h 1693784"/>
                <a:gd name="connsiteX29" fmla="*/ 2787519 w 8825927"/>
                <a:gd name="connsiteY29" fmla="*/ 261176 h 1693784"/>
                <a:gd name="connsiteX30" fmla="*/ 2833239 w 8825927"/>
                <a:gd name="connsiteY30" fmla="*/ 291656 h 1693784"/>
                <a:gd name="connsiteX31" fmla="*/ 2909439 w 8825927"/>
                <a:gd name="connsiteY31" fmla="*/ 352616 h 1693784"/>
                <a:gd name="connsiteX32" fmla="*/ 2955159 w 8825927"/>
                <a:gd name="connsiteY32" fmla="*/ 398336 h 1693784"/>
                <a:gd name="connsiteX33" fmla="*/ 3000879 w 8825927"/>
                <a:gd name="connsiteY33" fmla="*/ 428816 h 1693784"/>
                <a:gd name="connsiteX34" fmla="*/ 3061839 w 8825927"/>
                <a:gd name="connsiteY34" fmla="*/ 474536 h 1693784"/>
                <a:gd name="connsiteX35" fmla="*/ 3168519 w 8825927"/>
                <a:gd name="connsiteY35" fmla="*/ 505016 h 1693784"/>
                <a:gd name="connsiteX36" fmla="*/ 3381879 w 8825927"/>
                <a:gd name="connsiteY36" fmla="*/ 520256 h 1693784"/>
                <a:gd name="connsiteX37" fmla="*/ 3473319 w 8825927"/>
                <a:gd name="connsiteY37" fmla="*/ 489776 h 1693784"/>
                <a:gd name="connsiteX38" fmla="*/ 3564759 w 8825927"/>
                <a:gd name="connsiteY38" fmla="*/ 428816 h 1693784"/>
                <a:gd name="connsiteX39" fmla="*/ 3610479 w 8825927"/>
                <a:gd name="connsiteY39" fmla="*/ 383096 h 1693784"/>
                <a:gd name="connsiteX40" fmla="*/ 3656199 w 8825927"/>
                <a:gd name="connsiteY40" fmla="*/ 352616 h 1693784"/>
                <a:gd name="connsiteX41" fmla="*/ 3701919 w 8825927"/>
                <a:gd name="connsiteY41" fmla="*/ 306896 h 1693784"/>
                <a:gd name="connsiteX42" fmla="*/ 3747639 w 8825927"/>
                <a:gd name="connsiteY42" fmla="*/ 276416 h 1693784"/>
                <a:gd name="connsiteX43" fmla="*/ 3839079 w 8825927"/>
                <a:gd name="connsiteY43" fmla="*/ 200216 h 1693784"/>
                <a:gd name="connsiteX44" fmla="*/ 3869559 w 8825927"/>
                <a:gd name="connsiteY44" fmla="*/ 154496 h 1693784"/>
                <a:gd name="connsiteX45" fmla="*/ 4006719 w 8825927"/>
                <a:gd name="connsiteY45" fmla="*/ 47816 h 1693784"/>
                <a:gd name="connsiteX46" fmla="*/ 4098159 w 8825927"/>
                <a:gd name="connsiteY46" fmla="*/ 2096 h 1693784"/>
                <a:gd name="connsiteX47" fmla="*/ 4311519 w 8825927"/>
                <a:gd name="connsiteY47" fmla="*/ 32576 h 1693784"/>
                <a:gd name="connsiteX48" fmla="*/ 4402959 w 8825927"/>
                <a:gd name="connsiteY48" fmla="*/ 63056 h 1693784"/>
                <a:gd name="connsiteX49" fmla="*/ 4524879 w 8825927"/>
                <a:gd name="connsiteY49" fmla="*/ 124016 h 1693784"/>
                <a:gd name="connsiteX50" fmla="*/ 4616319 w 8825927"/>
                <a:gd name="connsiteY50" fmla="*/ 184976 h 1693784"/>
                <a:gd name="connsiteX51" fmla="*/ 4662039 w 8825927"/>
                <a:gd name="connsiteY51" fmla="*/ 230696 h 1693784"/>
                <a:gd name="connsiteX52" fmla="*/ 4753479 w 8825927"/>
                <a:gd name="connsiteY52" fmla="*/ 291656 h 1693784"/>
                <a:gd name="connsiteX53" fmla="*/ 4799199 w 8825927"/>
                <a:gd name="connsiteY53" fmla="*/ 322136 h 1693784"/>
                <a:gd name="connsiteX54" fmla="*/ 4844919 w 8825927"/>
                <a:gd name="connsiteY54" fmla="*/ 367856 h 1693784"/>
                <a:gd name="connsiteX55" fmla="*/ 4890639 w 8825927"/>
                <a:gd name="connsiteY55" fmla="*/ 383096 h 1693784"/>
                <a:gd name="connsiteX56" fmla="*/ 4936359 w 8825927"/>
                <a:gd name="connsiteY56" fmla="*/ 413576 h 1693784"/>
                <a:gd name="connsiteX57" fmla="*/ 4982079 w 8825927"/>
                <a:gd name="connsiteY57" fmla="*/ 428816 h 1693784"/>
                <a:gd name="connsiteX58" fmla="*/ 5134479 w 8825927"/>
                <a:gd name="connsiteY58" fmla="*/ 505016 h 1693784"/>
                <a:gd name="connsiteX59" fmla="*/ 5408799 w 8825927"/>
                <a:gd name="connsiteY59" fmla="*/ 489776 h 1693784"/>
                <a:gd name="connsiteX60" fmla="*/ 5454519 w 8825927"/>
                <a:gd name="connsiteY60" fmla="*/ 474536 h 1693784"/>
                <a:gd name="connsiteX61" fmla="*/ 5545959 w 8825927"/>
                <a:gd name="connsiteY61" fmla="*/ 413576 h 1693784"/>
                <a:gd name="connsiteX62" fmla="*/ 5591679 w 8825927"/>
                <a:gd name="connsiteY62" fmla="*/ 383096 h 1693784"/>
                <a:gd name="connsiteX63" fmla="*/ 5637399 w 8825927"/>
                <a:gd name="connsiteY63" fmla="*/ 337376 h 1693784"/>
                <a:gd name="connsiteX64" fmla="*/ 5728839 w 8825927"/>
                <a:gd name="connsiteY64" fmla="*/ 276416 h 1693784"/>
                <a:gd name="connsiteX65" fmla="*/ 5865999 w 8825927"/>
                <a:gd name="connsiteY65" fmla="*/ 169736 h 1693784"/>
                <a:gd name="connsiteX66" fmla="*/ 6003159 w 8825927"/>
                <a:gd name="connsiteY66" fmla="*/ 63056 h 1693784"/>
                <a:gd name="connsiteX67" fmla="*/ 6048879 w 8825927"/>
                <a:gd name="connsiteY67" fmla="*/ 47816 h 1693784"/>
                <a:gd name="connsiteX68" fmla="*/ 6170799 w 8825927"/>
                <a:gd name="connsiteY68" fmla="*/ 2096 h 1693784"/>
                <a:gd name="connsiteX69" fmla="*/ 6490839 w 8825927"/>
                <a:gd name="connsiteY69" fmla="*/ 17336 h 1693784"/>
                <a:gd name="connsiteX70" fmla="*/ 6627999 w 8825927"/>
                <a:gd name="connsiteY70" fmla="*/ 93536 h 1693784"/>
                <a:gd name="connsiteX71" fmla="*/ 6719439 w 8825927"/>
                <a:gd name="connsiteY71" fmla="*/ 139256 h 1693784"/>
                <a:gd name="connsiteX72" fmla="*/ 6765159 w 8825927"/>
                <a:gd name="connsiteY72" fmla="*/ 154496 h 1693784"/>
                <a:gd name="connsiteX73" fmla="*/ 6810879 w 8825927"/>
                <a:gd name="connsiteY73" fmla="*/ 184976 h 1693784"/>
                <a:gd name="connsiteX74" fmla="*/ 6856599 w 8825927"/>
                <a:gd name="connsiteY74" fmla="*/ 200216 h 1693784"/>
                <a:gd name="connsiteX75" fmla="*/ 6948039 w 8825927"/>
                <a:gd name="connsiteY75" fmla="*/ 276416 h 1693784"/>
                <a:gd name="connsiteX76" fmla="*/ 6993759 w 8825927"/>
                <a:gd name="connsiteY76" fmla="*/ 291656 h 1693784"/>
                <a:gd name="connsiteX77" fmla="*/ 7039479 w 8825927"/>
                <a:gd name="connsiteY77" fmla="*/ 322136 h 1693784"/>
                <a:gd name="connsiteX78" fmla="*/ 7085199 w 8825927"/>
                <a:gd name="connsiteY78" fmla="*/ 337376 h 1693784"/>
                <a:gd name="connsiteX79" fmla="*/ 7130919 w 8825927"/>
                <a:gd name="connsiteY79" fmla="*/ 367856 h 1693784"/>
                <a:gd name="connsiteX80" fmla="*/ 7268079 w 8825927"/>
                <a:gd name="connsiteY80" fmla="*/ 428816 h 1693784"/>
                <a:gd name="connsiteX81" fmla="*/ 7496679 w 8825927"/>
                <a:gd name="connsiteY81" fmla="*/ 413576 h 1693784"/>
                <a:gd name="connsiteX82" fmla="*/ 7633839 w 8825927"/>
                <a:gd name="connsiteY82" fmla="*/ 337376 h 1693784"/>
                <a:gd name="connsiteX83" fmla="*/ 7725279 w 8825927"/>
                <a:gd name="connsiteY83" fmla="*/ 291656 h 1693784"/>
                <a:gd name="connsiteX84" fmla="*/ 7801479 w 8825927"/>
                <a:gd name="connsiteY84" fmla="*/ 230696 h 1693784"/>
                <a:gd name="connsiteX85" fmla="*/ 7892919 w 8825927"/>
                <a:gd name="connsiteY85" fmla="*/ 169736 h 1693784"/>
                <a:gd name="connsiteX86" fmla="*/ 7984359 w 8825927"/>
                <a:gd name="connsiteY86" fmla="*/ 108776 h 1693784"/>
                <a:gd name="connsiteX87" fmla="*/ 8030079 w 8825927"/>
                <a:gd name="connsiteY87" fmla="*/ 78296 h 1693784"/>
                <a:gd name="connsiteX88" fmla="*/ 8167239 w 8825927"/>
                <a:gd name="connsiteY88" fmla="*/ 17336 h 1693784"/>
                <a:gd name="connsiteX89" fmla="*/ 8365359 w 8825927"/>
                <a:gd name="connsiteY89" fmla="*/ 32576 h 1693784"/>
                <a:gd name="connsiteX90" fmla="*/ 8487279 w 8825927"/>
                <a:gd name="connsiteY90" fmla="*/ 78296 h 1693784"/>
                <a:gd name="connsiteX91" fmla="*/ 8532999 w 8825927"/>
                <a:gd name="connsiteY91" fmla="*/ 93536 h 1693784"/>
                <a:gd name="connsiteX92" fmla="*/ 8578719 w 8825927"/>
                <a:gd name="connsiteY92" fmla="*/ 139256 h 1693784"/>
                <a:gd name="connsiteX93" fmla="*/ 8624439 w 8825927"/>
                <a:gd name="connsiteY93" fmla="*/ 169736 h 1693784"/>
                <a:gd name="connsiteX94" fmla="*/ 8700639 w 8825927"/>
                <a:gd name="connsiteY94" fmla="*/ 306896 h 1693784"/>
                <a:gd name="connsiteX95" fmla="*/ 8761599 w 8825927"/>
                <a:gd name="connsiteY95" fmla="*/ 398336 h 1693784"/>
                <a:gd name="connsiteX96" fmla="*/ 8792079 w 8825927"/>
                <a:gd name="connsiteY96" fmla="*/ 489776 h 1693784"/>
                <a:gd name="connsiteX97" fmla="*/ 8776839 w 8825927"/>
                <a:gd name="connsiteY97" fmla="*/ 1007936 h 1693784"/>
                <a:gd name="connsiteX98" fmla="*/ 8825927 w 8825927"/>
                <a:gd name="connsiteY98" fmla="*/ 1693784 h 1693784"/>
                <a:gd name="connsiteX99" fmla="*/ 40951 w 8825927"/>
                <a:gd name="connsiteY99" fmla="*/ 1693784 h 1693784"/>
                <a:gd name="connsiteX100" fmla="*/ 13839 w 8825927"/>
                <a:gd name="connsiteY100" fmla="*/ 901256 h 1693784"/>
                <a:gd name="connsiteX101" fmla="*/ 29079 w 8825927"/>
                <a:gd name="connsiteY101" fmla="*/ 809816 h 1693784"/>
                <a:gd name="connsiteX102" fmla="*/ 13839 w 8825927"/>
                <a:gd name="connsiteY102" fmla="*/ 565976 h 169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8825927" h="1693784">
                  <a:moveTo>
                    <a:pt x="13839" y="565976"/>
                  </a:moveTo>
                  <a:lnTo>
                    <a:pt x="13839" y="565976"/>
                  </a:lnTo>
                  <a:cubicBezTo>
                    <a:pt x="33646" y="542868"/>
                    <a:pt x="111580" y="446425"/>
                    <a:pt x="150999" y="413576"/>
                  </a:cubicBezTo>
                  <a:cubicBezTo>
                    <a:pt x="165070" y="401850"/>
                    <a:pt x="181479" y="393256"/>
                    <a:pt x="196719" y="383096"/>
                  </a:cubicBezTo>
                  <a:cubicBezTo>
                    <a:pt x="247519" y="306896"/>
                    <a:pt x="211959" y="347536"/>
                    <a:pt x="318639" y="276416"/>
                  </a:cubicBezTo>
                  <a:lnTo>
                    <a:pt x="364359" y="245936"/>
                  </a:lnTo>
                  <a:cubicBezTo>
                    <a:pt x="506599" y="251016"/>
                    <a:pt x="649919" y="242962"/>
                    <a:pt x="791079" y="261176"/>
                  </a:cubicBezTo>
                  <a:cubicBezTo>
                    <a:pt x="812454" y="263934"/>
                    <a:pt x="820435" y="292870"/>
                    <a:pt x="836799" y="306896"/>
                  </a:cubicBezTo>
                  <a:cubicBezTo>
                    <a:pt x="856084" y="323426"/>
                    <a:pt x="876951" y="338050"/>
                    <a:pt x="897759" y="352616"/>
                  </a:cubicBezTo>
                  <a:cubicBezTo>
                    <a:pt x="927769" y="373623"/>
                    <a:pt x="958719" y="393256"/>
                    <a:pt x="989199" y="413576"/>
                  </a:cubicBezTo>
                  <a:cubicBezTo>
                    <a:pt x="1004439" y="423736"/>
                    <a:pt x="1018536" y="435865"/>
                    <a:pt x="1034919" y="444056"/>
                  </a:cubicBezTo>
                  <a:lnTo>
                    <a:pt x="1095879" y="474536"/>
                  </a:lnTo>
                  <a:cubicBezTo>
                    <a:pt x="1106039" y="489776"/>
                    <a:pt x="1110827" y="510548"/>
                    <a:pt x="1126359" y="520256"/>
                  </a:cubicBezTo>
                  <a:cubicBezTo>
                    <a:pt x="1169952" y="547502"/>
                    <a:pt x="1244682" y="553647"/>
                    <a:pt x="1293999" y="565976"/>
                  </a:cubicBezTo>
                  <a:cubicBezTo>
                    <a:pt x="1309584" y="569872"/>
                    <a:pt x="1324273" y="576803"/>
                    <a:pt x="1339719" y="581216"/>
                  </a:cubicBezTo>
                  <a:cubicBezTo>
                    <a:pt x="1359858" y="586970"/>
                    <a:pt x="1380359" y="591376"/>
                    <a:pt x="1400679" y="596456"/>
                  </a:cubicBezTo>
                  <a:cubicBezTo>
                    <a:pt x="1427250" y="593135"/>
                    <a:pt x="1527396" y="588711"/>
                    <a:pt x="1568319" y="565976"/>
                  </a:cubicBezTo>
                  <a:cubicBezTo>
                    <a:pt x="1600341" y="548186"/>
                    <a:pt x="1659759" y="505016"/>
                    <a:pt x="1659759" y="505016"/>
                  </a:cubicBezTo>
                  <a:cubicBezTo>
                    <a:pt x="1669919" y="489776"/>
                    <a:pt x="1676455" y="471357"/>
                    <a:pt x="1690239" y="459296"/>
                  </a:cubicBezTo>
                  <a:cubicBezTo>
                    <a:pt x="1859048" y="311589"/>
                    <a:pt x="1712655" y="460702"/>
                    <a:pt x="1842639" y="367856"/>
                  </a:cubicBezTo>
                  <a:cubicBezTo>
                    <a:pt x="1860177" y="355329"/>
                    <a:pt x="1871346" y="335368"/>
                    <a:pt x="1888359" y="322136"/>
                  </a:cubicBezTo>
                  <a:cubicBezTo>
                    <a:pt x="1966964" y="260999"/>
                    <a:pt x="1956537" y="268930"/>
                    <a:pt x="2025519" y="245936"/>
                  </a:cubicBezTo>
                  <a:cubicBezTo>
                    <a:pt x="2033707" y="239795"/>
                    <a:pt x="2113966" y="177840"/>
                    <a:pt x="2132199" y="169736"/>
                  </a:cubicBezTo>
                  <a:cubicBezTo>
                    <a:pt x="2161559" y="156687"/>
                    <a:pt x="2193159" y="149416"/>
                    <a:pt x="2223639" y="139256"/>
                  </a:cubicBezTo>
                  <a:lnTo>
                    <a:pt x="2269359" y="124016"/>
                  </a:lnTo>
                  <a:cubicBezTo>
                    <a:pt x="2284599" y="118936"/>
                    <a:pt x="2299233" y="111417"/>
                    <a:pt x="2315079" y="108776"/>
                  </a:cubicBezTo>
                  <a:lnTo>
                    <a:pt x="2406519" y="93536"/>
                  </a:lnTo>
                  <a:cubicBezTo>
                    <a:pt x="2447159" y="98616"/>
                    <a:pt x="2488532" y="99567"/>
                    <a:pt x="2528439" y="108776"/>
                  </a:cubicBezTo>
                  <a:cubicBezTo>
                    <a:pt x="2595863" y="124335"/>
                    <a:pt x="2639173" y="162279"/>
                    <a:pt x="2696079" y="200216"/>
                  </a:cubicBezTo>
                  <a:lnTo>
                    <a:pt x="2787519" y="261176"/>
                  </a:lnTo>
                  <a:lnTo>
                    <a:pt x="2833239" y="291656"/>
                  </a:lnTo>
                  <a:cubicBezTo>
                    <a:pt x="2901406" y="393907"/>
                    <a:pt x="2821104" y="293726"/>
                    <a:pt x="2909439" y="352616"/>
                  </a:cubicBezTo>
                  <a:cubicBezTo>
                    <a:pt x="2927372" y="364571"/>
                    <a:pt x="2938602" y="384538"/>
                    <a:pt x="2955159" y="398336"/>
                  </a:cubicBezTo>
                  <a:cubicBezTo>
                    <a:pt x="2969230" y="410062"/>
                    <a:pt x="2985974" y="418170"/>
                    <a:pt x="3000879" y="428816"/>
                  </a:cubicBezTo>
                  <a:cubicBezTo>
                    <a:pt x="3021548" y="443579"/>
                    <a:pt x="3039786" y="461934"/>
                    <a:pt x="3061839" y="474536"/>
                  </a:cubicBezTo>
                  <a:cubicBezTo>
                    <a:pt x="3078844" y="484253"/>
                    <a:pt x="3155322" y="501717"/>
                    <a:pt x="3168519" y="505016"/>
                  </a:cubicBezTo>
                  <a:cubicBezTo>
                    <a:pt x="3254768" y="562515"/>
                    <a:pt x="3214861" y="549730"/>
                    <a:pt x="3381879" y="520256"/>
                  </a:cubicBezTo>
                  <a:cubicBezTo>
                    <a:pt x="3413519" y="514672"/>
                    <a:pt x="3473319" y="489776"/>
                    <a:pt x="3473319" y="489776"/>
                  </a:cubicBezTo>
                  <a:cubicBezTo>
                    <a:pt x="3619170" y="343925"/>
                    <a:pt x="3432426" y="517038"/>
                    <a:pt x="3564759" y="428816"/>
                  </a:cubicBezTo>
                  <a:cubicBezTo>
                    <a:pt x="3582692" y="416861"/>
                    <a:pt x="3593922" y="396894"/>
                    <a:pt x="3610479" y="383096"/>
                  </a:cubicBezTo>
                  <a:cubicBezTo>
                    <a:pt x="3624550" y="371370"/>
                    <a:pt x="3642128" y="364342"/>
                    <a:pt x="3656199" y="352616"/>
                  </a:cubicBezTo>
                  <a:cubicBezTo>
                    <a:pt x="3672756" y="338818"/>
                    <a:pt x="3685362" y="320694"/>
                    <a:pt x="3701919" y="306896"/>
                  </a:cubicBezTo>
                  <a:cubicBezTo>
                    <a:pt x="3715990" y="295170"/>
                    <a:pt x="3733568" y="288142"/>
                    <a:pt x="3747639" y="276416"/>
                  </a:cubicBezTo>
                  <a:cubicBezTo>
                    <a:pt x="3864982" y="178630"/>
                    <a:pt x="3725565" y="275892"/>
                    <a:pt x="3839079" y="200216"/>
                  </a:cubicBezTo>
                  <a:cubicBezTo>
                    <a:pt x="3849239" y="184976"/>
                    <a:pt x="3857833" y="168567"/>
                    <a:pt x="3869559" y="154496"/>
                  </a:cubicBezTo>
                  <a:cubicBezTo>
                    <a:pt x="3914323" y="100779"/>
                    <a:pt x="3942997" y="90297"/>
                    <a:pt x="4006719" y="47816"/>
                  </a:cubicBezTo>
                  <a:cubicBezTo>
                    <a:pt x="4065805" y="8425"/>
                    <a:pt x="4035063" y="23128"/>
                    <a:pt x="4098159" y="2096"/>
                  </a:cubicBezTo>
                  <a:cubicBezTo>
                    <a:pt x="4164119" y="9425"/>
                    <a:pt x="4244800" y="14380"/>
                    <a:pt x="4311519" y="32576"/>
                  </a:cubicBezTo>
                  <a:cubicBezTo>
                    <a:pt x="4342516" y="41030"/>
                    <a:pt x="4374222" y="48688"/>
                    <a:pt x="4402959" y="63056"/>
                  </a:cubicBezTo>
                  <a:cubicBezTo>
                    <a:pt x="4443599" y="83376"/>
                    <a:pt x="4492750" y="91887"/>
                    <a:pt x="4524879" y="124016"/>
                  </a:cubicBezTo>
                  <a:cubicBezTo>
                    <a:pt x="4581958" y="181095"/>
                    <a:pt x="4550152" y="162920"/>
                    <a:pt x="4616319" y="184976"/>
                  </a:cubicBezTo>
                  <a:cubicBezTo>
                    <a:pt x="4631559" y="200216"/>
                    <a:pt x="4645026" y="217464"/>
                    <a:pt x="4662039" y="230696"/>
                  </a:cubicBezTo>
                  <a:cubicBezTo>
                    <a:pt x="4690955" y="253186"/>
                    <a:pt x="4722999" y="271336"/>
                    <a:pt x="4753479" y="291656"/>
                  </a:cubicBezTo>
                  <a:cubicBezTo>
                    <a:pt x="4768719" y="301816"/>
                    <a:pt x="4786247" y="309184"/>
                    <a:pt x="4799199" y="322136"/>
                  </a:cubicBezTo>
                  <a:cubicBezTo>
                    <a:pt x="4814439" y="337376"/>
                    <a:pt x="4826986" y="355901"/>
                    <a:pt x="4844919" y="367856"/>
                  </a:cubicBezTo>
                  <a:cubicBezTo>
                    <a:pt x="4858285" y="376767"/>
                    <a:pt x="4876271" y="375912"/>
                    <a:pt x="4890639" y="383096"/>
                  </a:cubicBezTo>
                  <a:cubicBezTo>
                    <a:pt x="4907022" y="391287"/>
                    <a:pt x="4919976" y="405385"/>
                    <a:pt x="4936359" y="413576"/>
                  </a:cubicBezTo>
                  <a:cubicBezTo>
                    <a:pt x="4950727" y="420760"/>
                    <a:pt x="4968036" y="421014"/>
                    <a:pt x="4982079" y="428816"/>
                  </a:cubicBezTo>
                  <a:cubicBezTo>
                    <a:pt x="5130535" y="511291"/>
                    <a:pt x="5015345" y="475232"/>
                    <a:pt x="5134479" y="505016"/>
                  </a:cubicBezTo>
                  <a:cubicBezTo>
                    <a:pt x="5225919" y="499936"/>
                    <a:pt x="5317631" y="498459"/>
                    <a:pt x="5408799" y="489776"/>
                  </a:cubicBezTo>
                  <a:cubicBezTo>
                    <a:pt x="5424791" y="488253"/>
                    <a:pt x="5440476" y="482338"/>
                    <a:pt x="5454519" y="474536"/>
                  </a:cubicBezTo>
                  <a:cubicBezTo>
                    <a:pt x="5486541" y="456746"/>
                    <a:pt x="5515479" y="433896"/>
                    <a:pt x="5545959" y="413576"/>
                  </a:cubicBezTo>
                  <a:cubicBezTo>
                    <a:pt x="5561199" y="403416"/>
                    <a:pt x="5578727" y="396048"/>
                    <a:pt x="5591679" y="383096"/>
                  </a:cubicBezTo>
                  <a:cubicBezTo>
                    <a:pt x="5606919" y="367856"/>
                    <a:pt x="5620386" y="350608"/>
                    <a:pt x="5637399" y="337376"/>
                  </a:cubicBezTo>
                  <a:cubicBezTo>
                    <a:pt x="5666315" y="314886"/>
                    <a:pt x="5702936" y="302319"/>
                    <a:pt x="5728839" y="276416"/>
                  </a:cubicBezTo>
                  <a:cubicBezTo>
                    <a:pt x="5831638" y="173617"/>
                    <a:pt x="5779386" y="198607"/>
                    <a:pt x="5865999" y="169736"/>
                  </a:cubicBezTo>
                  <a:cubicBezTo>
                    <a:pt x="5905447" y="130288"/>
                    <a:pt x="5948473" y="81285"/>
                    <a:pt x="6003159" y="63056"/>
                  </a:cubicBezTo>
                  <a:cubicBezTo>
                    <a:pt x="6018399" y="57976"/>
                    <a:pt x="6034114" y="54144"/>
                    <a:pt x="6048879" y="47816"/>
                  </a:cubicBezTo>
                  <a:cubicBezTo>
                    <a:pt x="6160451" y="0"/>
                    <a:pt x="6058409" y="30193"/>
                    <a:pt x="6170799" y="2096"/>
                  </a:cubicBezTo>
                  <a:cubicBezTo>
                    <a:pt x="6277479" y="7176"/>
                    <a:pt x="6384407" y="8467"/>
                    <a:pt x="6490839" y="17336"/>
                  </a:cubicBezTo>
                  <a:cubicBezTo>
                    <a:pt x="6552120" y="22443"/>
                    <a:pt x="6566956" y="73188"/>
                    <a:pt x="6627999" y="93536"/>
                  </a:cubicBezTo>
                  <a:cubicBezTo>
                    <a:pt x="6742917" y="131842"/>
                    <a:pt x="6601266" y="80170"/>
                    <a:pt x="6719439" y="139256"/>
                  </a:cubicBezTo>
                  <a:cubicBezTo>
                    <a:pt x="6733807" y="146440"/>
                    <a:pt x="6750791" y="147312"/>
                    <a:pt x="6765159" y="154496"/>
                  </a:cubicBezTo>
                  <a:cubicBezTo>
                    <a:pt x="6781542" y="162687"/>
                    <a:pt x="6794496" y="176785"/>
                    <a:pt x="6810879" y="184976"/>
                  </a:cubicBezTo>
                  <a:cubicBezTo>
                    <a:pt x="6825247" y="192160"/>
                    <a:pt x="6842231" y="193032"/>
                    <a:pt x="6856599" y="200216"/>
                  </a:cubicBezTo>
                  <a:cubicBezTo>
                    <a:pt x="6956321" y="250077"/>
                    <a:pt x="6846925" y="209006"/>
                    <a:pt x="6948039" y="276416"/>
                  </a:cubicBezTo>
                  <a:cubicBezTo>
                    <a:pt x="6961405" y="285327"/>
                    <a:pt x="6979391" y="284472"/>
                    <a:pt x="6993759" y="291656"/>
                  </a:cubicBezTo>
                  <a:cubicBezTo>
                    <a:pt x="7010142" y="299847"/>
                    <a:pt x="7023096" y="313945"/>
                    <a:pt x="7039479" y="322136"/>
                  </a:cubicBezTo>
                  <a:cubicBezTo>
                    <a:pt x="7053847" y="329320"/>
                    <a:pt x="7070831" y="330192"/>
                    <a:pt x="7085199" y="337376"/>
                  </a:cubicBezTo>
                  <a:cubicBezTo>
                    <a:pt x="7101582" y="345567"/>
                    <a:pt x="7114181" y="360417"/>
                    <a:pt x="7130919" y="367856"/>
                  </a:cubicBezTo>
                  <a:cubicBezTo>
                    <a:pt x="7294143" y="440400"/>
                    <a:pt x="7164609" y="359836"/>
                    <a:pt x="7268079" y="428816"/>
                  </a:cubicBezTo>
                  <a:cubicBezTo>
                    <a:pt x="7344279" y="423736"/>
                    <a:pt x="7420777" y="422010"/>
                    <a:pt x="7496679" y="413576"/>
                  </a:cubicBezTo>
                  <a:cubicBezTo>
                    <a:pt x="7565620" y="405916"/>
                    <a:pt x="7555329" y="363546"/>
                    <a:pt x="7633839" y="337376"/>
                  </a:cubicBezTo>
                  <a:cubicBezTo>
                    <a:pt x="7696935" y="316344"/>
                    <a:pt x="7666193" y="331047"/>
                    <a:pt x="7725279" y="291656"/>
                  </a:cubicBezTo>
                  <a:cubicBezTo>
                    <a:pt x="7781597" y="207179"/>
                    <a:pt x="7723537" y="273997"/>
                    <a:pt x="7801479" y="230696"/>
                  </a:cubicBezTo>
                  <a:cubicBezTo>
                    <a:pt x="7833501" y="212906"/>
                    <a:pt x="7862439" y="190056"/>
                    <a:pt x="7892919" y="169736"/>
                  </a:cubicBezTo>
                  <a:lnTo>
                    <a:pt x="7984359" y="108776"/>
                  </a:lnTo>
                  <a:cubicBezTo>
                    <a:pt x="7999599" y="98616"/>
                    <a:pt x="8012703" y="84088"/>
                    <a:pt x="8030079" y="78296"/>
                  </a:cubicBezTo>
                  <a:cubicBezTo>
                    <a:pt x="8138895" y="42024"/>
                    <a:pt x="8094786" y="65638"/>
                    <a:pt x="8167239" y="17336"/>
                  </a:cubicBezTo>
                  <a:cubicBezTo>
                    <a:pt x="8233279" y="22416"/>
                    <a:pt x="8299578" y="24837"/>
                    <a:pt x="8365359" y="32576"/>
                  </a:cubicBezTo>
                  <a:cubicBezTo>
                    <a:pt x="8429907" y="40170"/>
                    <a:pt x="8427599" y="52719"/>
                    <a:pt x="8487279" y="78296"/>
                  </a:cubicBezTo>
                  <a:cubicBezTo>
                    <a:pt x="8502044" y="84624"/>
                    <a:pt x="8517759" y="88456"/>
                    <a:pt x="8532999" y="93536"/>
                  </a:cubicBezTo>
                  <a:cubicBezTo>
                    <a:pt x="8548239" y="108776"/>
                    <a:pt x="8562162" y="125458"/>
                    <a:pt x="8578719" y="139256"/>
                  </a:cubicBezTo>
                  <a:cubicBezTo>
                    <a:pt x="8592790" y="150982"/>
                    <a:pt x="8612378" y="155952"/>
                    <a:pt x="8624439" y="169736"/>
                  </a:cubicBezTo>
                  <a:cubicBezTo>
                    <a:pt x="8768036" y="333846"/>
                    <a:pt x="8641484" y="200417"/>
                    <a:pt x="8700639" y="306896"/>
                  </a:cubicBezTo>
                  <a:cubicBezTo>
                    <a:pt x="8718429" y="338918"/>
                    <a:pt x="8750015" y="363583"/>
                    <a:pt x="8761599" y="398336"/>
                  </a:cubicBezTo>
                  <a:lnTo>
                    <a:pt x="8792079" y="489776"/>
                  </a:lnTo>
                  <a:cubicBezTo>
                    <a:pt x="8786999" y="662496"/>
                    <a:pt x="8809820" y="838318"/>
                    <a:pt x="8776839" y="1007936"/>
                  </a:cubicBezTo>
                  <a:cubicBezTo>
                    <a:pt x="8770707" y="1039474"/>
                    <a:pt x="8825927" y="1693784"/>
                    <a:pt x="8825927" y="1693784"/>
                  </a:cubicBezTo>
                  <a:lnTo>
                    <a:pt x="40951" y="1693784"/>
                  </a:lnTo>
                  <a:cubicBezTo>
                    <a:pt x="0" y="1693136"/>
                    <a:pt x="8047" y="941801"/>
                    <a:pt x="13839" y="901256"/>
                  </a:cubicBezTo>
                  <a:cubicBezTo>
                    <a:pt x="18209" y="870666"/>
                    <a:pt x="27793" y="840690"/>
                    <a:pt x="29079" y="809816"/>
                  </a:cubicBezTo>
                  <a:cubicBezTo>
                    <a:pt x="32886" y="718455"/>
                    <a:pt x="16379" y="606616"/>
                    <a:pt x="13839" y="56597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7-конечная звезда 104"/>
            <p:cNvSpPr/>
            <p:nvPr/>
          </p:nvSpPr>
          <p:spPr>
            <a:xfrm>
              <a:off x="1331640" y="836712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7-конечная звезда 105"/>
            <p:cNvSpPr/>
            <p:nvPr/>
          </p:nvSpPr>
          <p:spPr>
            <a:xfrm>
              <a:off x="3491880" y="836712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7-конечная звезда 106"/>
            <p:cNvSpPr/>
            <p:nvPr/>
          </p:nvSpPr>
          <p:spPr>
            <a:xfrm>
              <a:off x="1979712" y="2348880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7-конечная звезда 107"/>
            <p:cNvSpPr/>
            <p:nvPr/>
          </p:nvSpPr>
          <p:spPr>
            <a:xfrm>
              <a:off x="4860032" y="2204864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7-конечная звезда 108"/>
            <p:cNvSpPr/>
            <p:nvPr/>
          </p:nvSpPr>
          <p:spPr>
            <a:xfrm>
              <a:off x="2627784" y="4293096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7-конечная звезда 109"/>
            <p:cNvSpPr/>
            <p:nvPr/>
          </p:nvSpPr>
          <p:spPr>
            <a:xfrm>
              <a:off x="6516216" y="1052736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7-конечная звезда 110"/>
            <p:cNvSpPr/>
            <p:nvPr/>
          </p:nvSpPr>
          <p:spPr>
            <a:xfrm>
              <a:off x="827584" y="3789040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7-конечная звезда 111"/>
            <p:cNvSpPr/>
            <p:nvPr/>
          </p:nvSpPr>
          <p:spPr>
            <a:xfrm>
              <a:off x="5796136" y="3573016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7-конечная звезда 112"/>
            <p:cNvSpPr/>
            <p:nvPr/>
          </p:nvSpPr>
          <p:spPr>
            <a:xfrm>
              <a:off x="7452320" y="2348880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7-конечная звезда 113"/>
            <p:cNvSpPr/>
            <p:nvPr/>
          </p:nvSpPr>
          <p:spPr>
            <a:xfrm>
              <a:off x="6876256" y="4365104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8" name="Группа 114"/>
            <p:cNvGrpSpPr/>
            <p:nvPr/>
          </p:nvGrpSpPr>
          <p:grpSpPr>
            <a:xfrm>
              <a:off x="6876256" y="3717032"/>
              <a:ext cx="2483768" cy="2913112"/>
              <a:chOff x="6228184" y="2420888"/>
              <a:chExt cx="2915816" cy="3921224"/>
            </a:xfrm>
          </p:grpSpPr>
          <p:pic>
            <p:nvPicPr>
              <p:cNvPr id="116" name="Picture 2" descr="Похожее изображение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228184" y="2420888"/>
                <a:ext cx="2417386" cy="3096344"/>
              </a:xfrm>
              <a:prstGeom prst="rect">
                <a:avLst/>
              </a:prstGeom>
              <a:noFill/>
            </p:spPr>
          </p:pic>
          <p:pic>
            <p:nvPicPr>
              <p:cNvPr id="117" name="Рисунок 116" descr="клей.pn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6878960" y="4077072"/>
                <a:ext cx="2265040" cy="2265040"/>
              </a:xfrm>
              <a:prstGeom prst="rect">
                <a:avLst/>
              </a:prstGeom>
            </p:spPr>
          </p:pic>
        </p:grpSp>
      </p:grpSp>
      <p:sp>
        <p:nvSpPr>
          <p:cNvPr id="126" name="TextBox 125">
            <a:hlinkClick r:id="rId2" action="ppaction://hlinksldjump"/>
          </p:cNvPr>
          <p:cNvSpPr txBox="1"/>
          <p:nvPr/>
        </p:nvSpPr>
        <p:spPr>
          <a:xfrm>
            <a:off x="179512" y="548680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7" name="TextBox 126">
            <a:hlinkClick r:id="rId7" action="ppaction://hlinksldjump"/>
          </p:cNvPr>
          <p:cNvSpPr txBox="1"/>
          <p:nvPr/>
        </p:nvSpPr>
        <p:spPr>
          <a:xfrm>
            <a:off x="3059832" y="69269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8" name="TextBox 127">
            <a:hlinkClick r:id="rId8" action="ppaction://hlinksldjump"/>
          </p:cNvPr>
          <p:cNvSpPr txBox="1"/>
          <p:nvPr/>
        </p:nvSpPr>
        <p:spPr>
          <a:xfrm>
            <a:off x="5724128" y="62068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3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9" name="TextBox 128">
            <a:hlinkClick r:id="rId9" action="ppaction://hlinksldjump"/>
          </p:cNvPr>
          <p:cNvSpPr txBox="1"/>
          <p:nvPr/>
        </p:nvSpPr>
        <p:spPr>
          <a:xfrm>
            <a:off x="179512" y="292494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0" name="TextBox 129">
            <a:hlinkClick r:id="rId10" action="ppaction://hlinksldjump"/>
          </p:cNvPr>
          <p:cNvSpPr txBox="1"/>
          <p:nvPr/>
        </p:nvSpPr>
        <p:spPr>
          <a:xfrm>
            <a:off x="3059832" y="220486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5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1" name="TextBox 130">
            <a:hlinkClick r:id="rId11" action="ppaction://hlinksldjump"/>
          </p:cNvPr>
          <p:cNvSpPr txBox="1"/>
          <p:nvPr/>
        </p:nvSpPr>
        <p:spPr>
          <a:xfrm>
            <a:off x="2915816" y="328498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6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2" name="TextBox 131">
            <a:hlinkClick r:id="rId12" action="ppaction://hlinksldjump"/>
          </p:cNvPr>
          <p:cNvSpPr txBox="1"/>
          <p:nvPr/>
        </p:nvSpPr>
        <p:spPr>
          <a:xfrm>
            <a:off x="5868144" y="278092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7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3" name="TextBox 132">
            <a:hlinkClick r:id="rId13" action="ppaction://hlinksldjump"/>
          </p:cNvPr>
          <p:cNvSpPr txBox="1"/>
          <p:nvPr/>
        </p:nvSpPr>
        <p:spPr>
          <a:xfrm>
            <a:off x="251520" y="486916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8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4" name="TextBox 133">
            <a:hlinkClick r:id="rId14" action="ppaction://hlinksldjump"/>
          </p:cNvPr>
          <p:cNvSpPr txBox="1"/>
          <p:nvPr/>
        </p:nvSpPr>
        <p:spPr>
          <a:xfrm>
            <a:off x="2987824" y="479715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9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5" name="TextBox 134">
            <a:hlinkClick r:id="rId15" action="ppaction://hlinksldjump"/>
          </p:cNvPr>
          <p:cNvSpPr txBox="1"/>
          <p:nvPr/>
        </p:nvSpPr>
        <p:spPr>
          <a:xfrm>
            <a:off x="5580112" y="494116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10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-0.29514 -0.23611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" y="-11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-5.55556E-6 L 0.31494 0.2206 " pathEditMode="relative" ptsTypes="AA">
                                      <p:cBhvr>
                                        <p:cTn id="1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111E-6 L -0.30694 -0.00509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-3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6 L 0.29132 0.0525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2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4.07407E-6 L 5.55556E-6 0.25209 " pathEditMode="relative" ptsTypes="AA">
                                      <p:cBhvr>
                                        <p:cTn id="4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-4.07407E-6 L 0.63784 0.01042 " pathEditMode="relative" ptsTypes="AA">
                                      <p:cBhvr>
                                        <p:cTn id="43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</p:childTnLst>
        </p:cTn>
      </p:par>
    </p:tnLst>
    <p:bldLst>
      <p:bldP spid="131" grpId="0"/>
      <p:bldP spid="132" grpId="0"/>
      <p:bldP spid="133" grpId="0"/>
      <p:bldP spid="134" grpId="0"/>
      <p:bldP spid="1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2123728" y="476672"/>
            <a:ext cx="4896544" cy="3456384"/>
            <a:chOff x="395536" y="332656"/>
            <a:chExt cx="8460432" cy="6192688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95536" y="332656"/>
              <a:ext cx="8352928" cy="6192688"/>
            </a:xfrm>
            <a:prstGeom prst="rect">
              <a:avLst/>
            </a:prstGeom>
            <a:solidFill>
              <a:srgbClr val="6600CC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" name="Группа 5"/>
            <p:cNvGrpSpPr/>
            <p:nvPr/>
          </p:nvGrpSpPr>
          <p:grpSpPr>
            <a:xfrm>
              <a:off x="2843808" y="2492896"/>
              <a:ext cx="2736304" cy="3168352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6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7" name="Равнобедренный треугольник 6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6372200" y="3429000"/>
              <a:ext cx="2483768" cy="2913112"/>
              <a:chOff x="6228184" y="2420888"/>
              <a:chExt cx="2915816" cy="3921224"/>
            </a:xfrm>
          </p:grpSpPr>
          <p:pic>
            <p:nvPicPr>
              <p:cNvPr id="12290" name="Picture 2" descr="Похожее изображение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228184" y="2420888"/>
                <a:ext cx="2417386" cy="3096344"/>
              </a:xfrm>
              <a:prstGeom prst="rect">
                <a:avLst/>
              </a:prstGeom>
              <a:noFill/>
            </p:spPr>
          </p:pic>
          <p:pic>
            <p:nvPicPr>
              <p:cNvPr id="8" name="Рисунок 7" descr="клей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6878960" y="4077072"/>
                <a:ext cx="2265040" cy="2265040"/>
              </a:xfrm>
              <a:prstGeom prst="rect">
                <a:avLst/>
              </a:prstGeom>
            </p:spPr>
          </p:pic>
        </p:grpSp>
      </p:grpSp>
      <p:sp>
        <p:nvSpPr>
          <p:cNvPr id="12" name="TextBox 11"/>
          <p:cNvSpPr txBox="1"/>
          <p:nvPr/>
        </p:nvSpPr>
        <p:spPr>
          <a:xfrm>
            <a:off x="323528" y="4005064"/>
            <a:ext cx="828265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Во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зьми</a:t>
            </a:r>
            <a:r>
              <a:rPr lang="ru-RU" sz="3200" dirty="0" smtClean="0"/>
              <a:t> </a:t>
            </a:r>
            <a:r>
              <a:rPr lang="ru-RU" sz="3200" dirty="0" err="1" smtClean="0"/>
              <a:t>фиоле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товую</a:t>
            </a:r>
            <a:r>
              <a:rPr lang="ru-RU" sz="3200" dirty="0" smtClean="0"/>
              <a:t> </a:t>
            </a:r>
            <a:r>
              <a:rPr lang="ru-RU" sz="3200" dirty="0" err="1" smtClean="0"/>
              <a:t>бума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гу</a:t>
            </a:r>
            <a:r>
              <a:rPr lang="ru-RU" sz="3200" dirty="0" smtClean="0"/>
              <a:t>, </a:t>
            </a:r>
            <a:r>
              <a:rPr lang="ru-RU" sz="3200" dirty="0" err="1" smtClean="0"/>
              <a:t>накле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й</a:t>
            </a:r>
            <a:r>
              <a:rPr lang="ru-RU" sz="3200" dirty="0" smtClean="0"/>
              <a:t> дом внизу</a:t>
            </a:r>
            <a:r>
              <a:rPr lang="ru-RU" sz="3200" dirty="0" smtClean="0">
                <a:latin typeface="Arial"/>
                <a:cs typeface="Arial"/>
              </a:rPr>
              <a:t>́</a:t>
            </a:r>
            <a:endParaRPr lang="ru-RU" sz="3200" dirty="0" smtClean="0"/>
          </a:p>
          <a:p>
            <a:r>
              <a:rPr lang="ru-RU" sz="3200" dirty="0" smtClean="0"/>
              <a:t>листа </a:t>
            </a:r>
            <a:r>
              <a:rPr lang="ru-RU" sz="3200" dirty="0" err="1" smtClean="0"/>
              <a:t>посереди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не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395536" y="5301208"/>
            <a:ext cx="812292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Я взял(а</a:t>
            </a:r>
            <a:r>
              <a:rPr lang="ru-RU" sz="3200" dirty="0" smtClean="0">
                <a:latin typeface="Arial"/>
                <a:cs typeface="Arial"/>
              </a:rPr>
              <a:t>́</a:t>
            </a:r>
            <a:r>
              <a:rPr lang="ru-RU" sz="3200" dirty="0" smtClean="0"/>
              <a:t>) </a:t>
            </a:r>
            <a:r>
              <a:rPr lang="ru-RU" sz="3200" dirty="0" err="1" smtClean="0"/>
              <a:t>фиоле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товую</a:t>
            </a:r>
            <a:r>
              <a:rPr lang="ru-RU" sz="3200" dirty="0" smtClean="0"/>
              <a:t> </a:t>
            </a:r>
            <a:r>
              <a:rPr lang="ru-RU" sz="3200" dirty="0" err="1" smtClean="0"/>
              <a:t>бума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гу</a:t>
            </a:r>
            <a:r>
              <a:rPr lang="ru-RU" sz="3200" dirty="0" smtClean="0"/>
              <a:t>, </a:t>
            </a:r>
            <a:r>
              <a:rPr lang="ru-RU" sz="3200" dirty="0" err="1" smtClean="0"/>
              <a:t>накле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ил</a:t>
            </a:r>
            <a:r>
              <a:rPr lang="ru-RU" sz="3200" dirty="0" smtClean="0"/>
              <a:t>(а) дом</a:t>
            </a:r>
          </a:p>
          <a:p>
            <a:r>
              <a:rPr lang="ru-RU" sz="3200" dirty="0" smtClean="0"/>
              <a:t> внизу</a:t>
            </a:r>
            <a:r>
              <a:rPr lang="ru-RU" sz="3200" dirty="0" smtClean="0">
                <a:latin typeface="Arial"/>
                <a:cs typeface="Arial"/>
              </a:rPr>
              <a:t>́</a:t>
            </a:r>
            <a:r>
              <a:rPr lang="ru-RU" sz="3200" dirty="0" smtClean="0"/>
              <a:t> листа</a:t>
            </a:r>
            <a:r>
              <a:rPr lang="ru-RU" sz="3200" dirty="0" smtClean="0">
                <a:latin typeface="Arial"/>
                <a:cs typeface="Arial"/>
              </a:rPr>
              <a:t>́</a:t>
            </a:r>
            <a:r>
              <a:rPr lang="ru-RU" sz="3200" dirty="0" smtClean="0"/>
              <a:t> </a:t>
            </a:r>
            <a:r>
              <a:rPr lang="ru-RU" sz="3200" dirty="0" err="1" smtClean="0"/>
              <a:t>посереди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не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15" name="Управляющая кнопка: домой 14">
            <a:hlinkClick r:id="rId5" action="ppaction://hlinksldjump" highlightClick="1"/>
          </p:cNvPr>
          <p:cNvSpPr/>
          <p:nvPr/>
        </p:nvSpPr>
        <p:spPr>
          <a:xfrm>
            <a:off x="8172400" y="6021288"/>
            <a:ext cx="648072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1835696" y="476672"/>
            <a:ext cx="5364088" cy="3456384"/>
            <a:chOff x="395536" y="332656"/>
            <a:chExt cx="8964488" cy="6192688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95536" y="332656"/>
              <a:ext cx="8352928" cy="6192688"/>
            </a:xfrm>
            <a:prstGeom prst="rect">
              <a:avLst/>
            </a:prstGeom>
            <a:solidFill>
              <a:srgbClr val="6600CC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" name="Группа 5"/>
            <p:cNvGrpSpPr/>
            <p:nvPr/>
          </p:nvGrpSpPr>
          <p:grpSpPr>
            <a:xfrm>
              <a:off x="2843808" y="2492896"/>
              <a:ext cx="2736304" cy="3168352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6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7" name="Равнобедренный треугольник 6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5" name="Группа 11"/>
            <p:cNvGrpSpPr/>
            <p:nvPr/>
          </p:nvGrpSpPr>
          <p:grpSpPr>
            <a:xfrm>
              <a:off x="5580112" y="1484784"/>
              <a:ext cx="3096344" cy="4104456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13" name="Равнобедренный треугольник 12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Равнобедренный треугольник 13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Равнобедренный треугольник 14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5"/>
            <p:cNvGrpSpPr/>
            <p:nvPr/>
          </p:nvGrpSpPr>
          <p:grpSpPr>
            <a:xfrm>
              <a:off x="6876256" y="3573016"/>
              <a:ext cx="2483768" cy="2913112"/>
              <a:chOff x="6228184" y="2420888"/>
              <a:chExt cx="2915816" cy="3921224"/>
            </a:xfrm>
          </p:grpSpPr>
          <p:pic>
            <p:nvPicPr>
              <p:cNvPr id="17" name="Picture 2" descr="Похожее изображение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228184" y="2420888"/>
                <a:ext cx="2417386" cy="3096344"/>
              </a:xfrm>
              <a:prstGeom prst="rect">
                <a:avLst/>
              </a:prstGeom>
              <a:noFill/>
            </p:spPr>
          </p:pic>
          <p:pic>
            <p:nvPicPr>
              <p:cNvPr id="18" name="Рисунок 17" descr="клей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6878960" y="4077072"/>
                <a:ext cx="2265040" cy="2265040"/>
              </a:xfrm>
              <a:prstGeom prst="rect">
                <a:avLst/>
              </a:prstGeom>
            </p:spPr>
          </p:pic>
        </p:grpSp>
      </p:grpSp>
      <p:sp>
        <p:nvSpPr>
          <p:cNvPr id="21" name="TextBox 20"/>
          <p:cNvSpPr txBox="1"/>
          <p:nvPr/>
        </p:nvSpPr>
        <p:spPr>
          <a:xfrm>
            <a:off x="611560" y="4437112"/>
            <a:ext cx="6988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Накле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й</a:t>
            </a:r>
            <a:r>
              <a:rPr lang="ru-RU" sz="3200" dirty="0" smtClean="0"/>
              <a:t> </a:t>
            </a:r>
            <a:r>
              <a:rPr lang="ru-RU" sz="3200" dirty="0" err="1" smtClean="0"/>
              <a:t>большу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ю</a:t>
            </a:r>
            <a:r>
              <a:rPr lang="ru-RU" sz="3200" dirty="0" smtClean="0"/>
              <a:t> ёлку </a:t>
            </a:r>
            <a:r>
              <a:rPr lang="ru-RU" sz="3200" dirty="0" err="1" smtClean="0"/>
              <a:t>спра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ва</a:t>
            </a:r>
            <a:r>
              <a:rPr lang="ru-RU" sz="3200" dirty="0" smtClean="0"/>
              <a:t> от </a:t>
            </a:r>
            <a:r>
              <a:rPr lang="ru-RU" sz="3200" dirty="0" err="1" smtClean="0"/>
              <a:t>до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ма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22" name="TextBox 21"/>
          <p:cNvSpPr txBox="1"/>
          <p:nvPr/>
        </p:nvSpPr>
        <p:spPr>
          <a:xfrm>
            <a:off x="539552" y="5229200"/>
            <a:ext cx="7846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Я </a:t>
            </a:r>
            <a:r>
              <a:rPr lang="ru-RU" sz="3200" dirty="0" err="1" smtClean="0"/>
              <a:t>накле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ил</a:t>
            </a:r>
            <a:r>
              <a:rPr lang="ru-RU" sz="3200" dirty="0" smtClean="0"/>
              <a:t>(а) </a:t>
            </a:r>
            <a:r>
              <a:rPr lang="ru-RU" sz="3200" dirty="0" err="1" smtClean="0"/>
              <a:t>большу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ю</a:t>
            </a:r>
            <a:r>
              <a:rPr lang="ru-RU" sz="3200" dirty="0" smtClean="0"/>
              <a:t> ёлку </a:t>
            </a:r>
            <a:r>
              <a:rPr lang="ru-RU" sz="3200" dirty="0" err="1" smtClean="0"/>
              <a:t>спра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ва</a:t>
            </a:r>
            <a:r>
              <a:rPr lang="ru-RU" sz="3200" dirty="0" smtClean="0"/>
              <a:t> от </a:t>
            </a:r>
            <a:r>
              <a:rPr lang="ru-RU" sz="3200" dirty="0" err="1" smtClean="0"/>
              <a:t>до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ма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24" name="Управляющая кнопка: домой 23">
            <a:hlinkClick r:id="rId5" action="ppaction://hlinksldjump" highlightClick="1"/>
          </p:cNvPr>
          <p:cNvSpPr/>
          <p:nvPr/>
        </p:nvSpPr>
        <p:spPr>
          <a:xfrm>
            <a:off x="8172400" y="6021288"/>
            <a:ext cx="648072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1907704" y="476672"/>
            <a:ext cx="5544616" cy="3456384"/>
            <a:chOff x="395536" y="332656"/>
            <a:chExt cx="8964488" cy="6192688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95536" y="332656"/>
              <a:ext cx="8352928" cy="6192688"/>
            </a:xfrm>
            <a:prstGeom prst="rect">
              <a:avLst/>
            </a:prstGeom>
            <a:solidFill>
              <a:srgbClr val="6600CC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" name="Группа 5"/>
            <p:cNvGrpSpPr/>
            <p:nvPr/>
          </p:nvGrpSpPr>
          <p:grpSpPr>
            <a:xfrm>
              <a:off x="2843808" y="2492896"/>
              <a:ext cx="2736304" cy="3168352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6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7" name="Равнобедренный треугольник 6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3" name="Группа 7"/>
            <p:cNvGrpSpPr/>
            <p:nvPr/>
          </p:nvGrpSpPr>
          <p:grpSpPr>
            <a:xfrm>
              <a:off x="827584" y="3645024"/>
              <a:ext cx="1512168" cy="2016224"/>
              <a:chOff x="971600" y="3861048"/>
              <a:chExt cx="1512168" cy="2016224"/>
            </a:xfrm>
            <a:solidFill>
              <a:srgbClr val="003300"/>
            </a:solidFill>
          </p:grpSpPr>
          <p:sp>
            <p:nvSpPr>
              <p:cNvPr id="9" name="Равнобедренный треугольник 8"/>
              <p:cNvSpPr/>
              <p:nvPr/>
            </p:nvSpPr>
            <p:spPr>
              <a:xfrm>
                <a:off x="971600" y="4941168"/>
                <a:ext cx="1512168" cy="93610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Равнобедренный треугольник 9"/>
              <p:cNvSpPr/>
              <p:nvPr/>
            </p:nvSpPr>
            <p:spPr>
              <a:xfrm>
                <a:off x="971600" y="4437112"/>
                <a:ext cx="1512168" cy="792088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Равнобедренный треугольник 10"/>
              <p:cNvSpPr/>
              <p:nvPr/>
            </p:nvSpPr>
            <p:spPr>
              <a:xfrm>
                <a:off x="971600" y="3861048"/>
                <a:ext cx="1512168" cy="720080"/>
              </a:xfrm>
              <a:prstGeom prst="triangle">
                <a:avLst>
                  <a:gd name="adj" fmla="val 50000"/>
                </a:avLst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" name="Группа 11"/>
            <p:cNvGrpSpPr/>
            <p:nvPr/>
          </p:nvGrpSpPr>
          <p:grpSpPr>
            <a:xfrm>
              <a:off x="5580112" y="1484784"/>
              <a:ext cx="3096344" cy="4104456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13" name="Равнобедренный треугольник 12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Равнобедренный треугольник 13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Равнобедренный треугольник 14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" name="Группа 15"/>
            <p:cNvGrpSpPr/>
            <p:nvPr/>
          </p:nvGrpSpPr>
          <p:grpSpPr>
            <a:xfrm>
              <a:off x="6876256" y="3573016"/>
              <a:ext cx="2483768" cy="2913112"/>
              <a:chOff x="6228184" y="2420888"/>
              <a:chExt cx="2915816" cy="3921224"/>
            </a:xfrm>
          </p:grpSpPr>
          <p:pic>
            <p:nvPicPr>
              <p:cNvPr id="17" name="Picture 2" descr="Похожее изображение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228184" y="2420888"/>
                <a:ext cx="2417386" cy="3096344"/>
              </a:xfrm>
              <a:prstGeom prst="rect">
                <a:avLst/>
              </a:prstGeom>
              <a:noFill/>
            </p:spPr>
          </p:pic>
          <p:pic>
            <p:nvPicPr>
              <p:cNvPr id="18" name="Рисунок 17" descr="клей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6878960" y="4077072"/>
                <a:ext cx="2265040" cy="2265040"/>
              </a:xfrm>
              <a:prstGeom prst="rect">
                <a:avLst/>
              </a:prstGeom>
            </p:spPr>
          </p:pic>
        </p:grpSp>
      </p:grpSp>
      <p:sp>
        <p:nvSpPr>
          <p:cNvPr id="20" name="TextBox 19"/>
          <p:cNvSpPr txBox="1"/>
          <p:nvPr/>
        </p:nvSpPr>
        <p:spPr>
          <a:xfrm>
            <a:off x="611560" y="4437112"/>
            <a:ext cx="6981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Накле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й</a:t>
            </a:r>
            <a:r>
              <a:rPr lang="ru-RU" sz="3200" dirty="0" smtClean="0"/>
              <a:t> </a:t>
            </a:r>
            <a:r>
              <a:rPr lang="ru-RU" sz="3200" dirty="0" err="1" smtClean="0"/>
              <a:t>ма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ленькую</a:t>
            </a:r>
            <a:r>
              <a:rPr lang="ru-RU" sz="3200" dirty="0" smtClean="0"/>
              <a:t> ёлку </a:t>
            </a:r>
            <a:r>
              <a:rPr lang="ru-RU" sz="3200" dirty="0" err="1" smtClean="0"/>
              <a:t>сле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ва</a:t>
            </a:r>
            <a:r>
              <a:rPr lang="ru-RU" sz="3200" dirty="0" smtClean="0"/>
              <a:t> от </a:t>
            </a:r>
            <a:r>
              <a:rPr lang="ru-RU" sz="3200" dirty="0" err="1" smtClean="0"/>
              <a:t>до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ма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21" name="TextBox 20"/>
          <p:cNvSpPr txBox="1"/>
          <p:nvPr/>
        </p:nvSpPr>
        <p:spPr>
          <a:xfrm>
            <a:off x="539552" y="5229200"/>
            <a:ext cx="79413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Я </a:t>
            </a:r>
            <a:r>
              <a:rPr lang="ru-RU" sz="3200" dirty="0" err="1" smtClean="0"/>
              <a:t>накле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ил</a:t>
            </a:r>
            <a:r>
              <a:rPr lang="ru-RU" sz="3200" dirty="0" smtClean="0"/>
              <a:t>(а) </a:t>
            </a:r>
            <a:r>
              <a:rPr lang="ru-RU" sz="3200" dirty="0" err="1" smtClean="0"/>
              <a:t>ма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ленькую</a:t>
            </a:r>
            <a:r>
              <a:rPr lang="ru-RU" sz="3200" dirty="0" smtClean="0"/>
              <a:t> ёлку </a:t>
            </a:r>
            <a:r>
              <a:rPr lang="ru-RU" sz="3200" dirty="0" err="1" smtClean="0"/>
              <a:t>сле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ва</a:t>
            </a:r>
            <a:r>
              <a:rPr lang="ru-RU" sz="3200" dirty="0" smtClean="0"/>
              <a:t> от </a:t>
            </a:r>
            <a:r>
              <a:rPr lang="ru-RU" sz="3200" dirty="0" err="1" smtClean="0"/>
              <a:t>до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ма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23" name="Управляющая кнопка: домой 22">
            <a:hlinkClick r:id="rId5" action="ppaction://hlinksldjump" highlightClick="1"/>
          </p:cNvPr>
          <p:cNvSpPr/>
          <p:nvPr/>
        </p:nvSpPr>
        <p:spPr>
          <a:xfrm>
            <a:off x="8172400" y="6021288"/>
            <a:ext cx="648072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1619672" y="476672"/>
            <a:ext cx="5652120" cy="3672408"/>
            <a:chOff x="395536" y="332656"/>
            <a:chExt cx="8748464" cy="622548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95536" y="332656"/>
              <a:ext cx="8352928" cy="6192688"/>
            </a:xfrm>
            <a:prstGeom prst="rect">
              <a:avLst/>
            </a:prstGeom>
            <a:solidFill>
              <a:srgbClr val="6600CC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" name="Группа 5"/>
            <p:cNvGrpSpPr/>
            <p:nvPr/>
          </p:nvGrpSpPr>
          <p:grpSpPr>
            <a:xfrm>
              <a:off x="2843808" y="2492896"/>
              <a:ext cx="2736304" cy="3168352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6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7" name="Равнобедренный треугольник 6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3" name="Группа 7"/>
            <p:cNvGrpSpPr/>
            <p:nvPr/>
          </p:nvGrpSpPr>
          <p:grpSpPr>
            <a:xfrm>
              <a:off x="827584" y="3645024"/>
              <a:ext cx="1512168" cy="2016224"/>
              <a:chOff x="971600" y="3861048"/>
              <a:chExt cx="1512168" cy="2016224"/>
            </a:xfrm>
            <a:solidFill>
              <a:srgbClr val="003300"/>
            </a:solidFill>
          </p:grpSpPr>
          <p:sp>
            <p:nvSpPr>
              <p:cNvPr id="9" name="Равнобедренный треугольник 8"/>
              <p:cNvSpPr/>
              <p:nvPr/>
            </p:nvSpPr>
            <p:spPr>
              <a:xfrm>
                <a:off x="971600" y="4941168"/>
                <a:ext cx="1512168" cy="93610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Равнобедренный треугольник 9"/>
              <p:cNvSpPr/>
              <p:nvPr/>
            </p:nvSpPr>
            <p:spPr>
              <a:xfrm>
                <a:off x="971600" y="4437112"/>
                <a:ext cx="1512168" cy="792088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Равнобедренный треугольник 10"/>
              <p:cNvSpPr/>
              <p:nvPr/>
            </p:nvSpPr>
            <p:spPr>
              <a:xfrm>
                <a:off x="971600" y="3861048"/>
                <a:ext cx="1512168" cy="720080"/>
              </a:xfrm>
              <a:prstGeom prst="triangle">
                <a:avLst>
                  <a:gd name="adj" fmla="val 50000"/>
                </a:avLst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" name="Группа 11"/>
            <p:cNvGrpSpPr/>
            <p:nvPr/>
          </p:nvGrpSpPr>
          <p:grpSpPr>
            <a:xfrm>
              <a:off x="5652120" y="1340768"/>
              <a:ext cx="3096344" cy="4104456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13" name="Равнобедренный треугольник 12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Равнобедренный треугольник 13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Равнобедренный треугольник 14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" name="Полилиния 15"/>
            <p:cNvSpPr/>
            <p:nvPr/>
          </p:nvSpPr>
          <p:spPr>
            <a:xfrm>
              <a:off x="395536" y="5013176"/>
              <a:ext cx="8424936" cy="1512168"/>
            </a:xfrm>
            <a:custGeom>
              <a:avLst/>
              <a:gdLst>
                <a:gd name="connsiteX0" fmla="*/ 56191 w 8852172"/>
                <a:gd name="connsiteY0" fmla="*/ 565976 h 1039474"/>
                <a:gd name="connsiteX1" fmla="*/ 56191 w 8852172"/>
                <a:gd name="connsiteY1" fmla="*/ 565976 h 1039474"/>
                <a:gd name="connsiteX2" fmla="*/ 193351 w 8852172"/>
                <a:gd name="connsiteY2" fmla="*/ 413576 h 1039474"/>
                <a:gd name="connsiteX3" fmla="*/ 239071 w 8852172"/>
                <a:gd name="connsiteY3" fmla="*/ 383096 h 1039474"/>
                <a:gd name="connsiteX4" fmla="*/ 360991 w 8852172"/>
                <a:gd name="connsiteY4" fmla="*/ 276416 h 1039474"/>
                <a:gd name="connsiteX5" fmla="*/ 406711 w 8852172"/>
                <a:gd name="connsiteY5" fmla="*/ 245936 h 1039474"/>
                <a:gd name="connsiteX6" fmla="*/ 833431 w 8852172"/>
                <a:gd name="connsiteY6" fmla="*/ 261176 h 1039474"/>
                <a:gd name="connsiteX7" fmla="*/ 879151 w 8852172"/>
                <a:gd name="connsiteY7" fmla="*/ 306896 h 1039474"/>
                <a:gd name="connsiteX8" fmla="*/ 940111 w 8852172"/>
                <a:gd name="connsiteY8" fmla="*/ 352616 h 1039474"/>
                <a:gd name="connsiteX9" fmla="*/ 1031551 w 8852172"/>
                <a:gd name="connsiteY9" fmla="*/ 413576 h 1039474"/>
                <a:gd name="connsiteX10" fmla="*/ 1077271 w 8852172"/>
                <a:gd name="connsiteY10" fmla="*/ 444056 h 1039474"/>
                <a:gd name="connsiteX11" fmla="*/ 1138231 w 8852172"/>
                <a:gd name="connsiteY11" fmla="*/ 474536 h 1039474"/>
                <a:gd name="connsiteX12" fmla="*/ 1168711 w 8852172"/>
                <a:gd name="connsiteY12" fmla="*/ 520256 h 1039474"/>
                <a:gd name="connsiteX13" fmla="*/ 1336351 w 8852172"/>
                <a:gd name="connsiteY13" fmla="*/ 565976 h 1039474"/>
                <a:gd name="connsiteX14" fmla="*/ 1382071 w 8852172"/>
                <a:gd name="connsiteY14" fmla="*/ 581216 h 1039474"/>
                <a:gd name="connsiteX15" fmla="*/ 1443031 w 8852172"/>
                <a:gd name="connsiteY15" fmla="*/ 596456 h 1039474"/>
                <a:gd name="connsiteX16" fmla="*/ 1610671 w 8852172"/>
                <a:gd name="connsiteY16" fmla="*/ 565976 h 1039474"/>
                <a:gd name="connsiteX17" fmla="*/ 1702111 w 8852172"/>
                <a:gd name="connsiteY17" fmla="*/ 505016 h 1039474"/>
                <a:gd name="connsiteX18" fmla="*/ 1732591 w 8852172"/>
                <a:gd name="connsiteY18" fmla="*/ 459296 h 1039474"/>
                <a:gd name="connsiteX19" fmla="*/ 1884991 w 8852172"/>
                <a:gd name="connsiteY19" fmla="*/ 367856 h 1039474"/>
                <a:gd name="connsiteX20" fmla="*/ 1930711 w 8852172"/>
                <a:gd name="connsiteY20" fmla="*/ 322136 h 1039474"/>
                <a:gd name="connsiteX21" fmla="*/ 2067871 w 8852172"/>
                <a:gd name="connsiteY21" fmla="*/ 245936 h 1039474"/>
                <a:gd name="connsiteX22" fmla="*/ 2174551 w 8852172"/>
                <a:gd name="connsiteY22" fmla="*/ 169736 h 1039474"/>
                <a:gd name="connsiteX23" fmla="*/ 2265991 w 8852172"/>
                <a:gd name="connsiteY23" fmla="*/ 139256 h 1039474"/>
                <a:gd name="connsiteX24" fmla="*/ 2311711 w 8852172"/>
                <a:gd name="connsiteY24" fmla="*/ 124016 h 1039474"/>
                <a:gd name="connsiteX25" fmla="*/ 2357431 w 8852172"/>
                <a:gd name="connsiteY25" fmla="*/ 108776 h 1039474"/>
                <a:gd name="connsiteX26" fmla="*/ 2448871 w 8852172"/>
                <a:gd name="connsiteY26" fmla="*/ 93536 h 1039474"/>
                <a:gd name="connsiteX27" fmla="*/ 2570791 w 8852172"/>
                <a:gd name="connsiteY27" fmla="*/ 108776 h 1039474"/>
                <a:gd name="connsiteX28" fmla="*/ 2738431 w 8852172"/>
                <a:gd name="connsiteY28" fmla="*/ 200216 h 1039474"/>
                <a:gd name="connsiteX29" fmla="*/ 2829871 w 8852172"/>
                <a:gd name="connsiteY29" fmla="*/ 261176 h 1039474"/>
                <a:gd name="connsiteX30" fmla="*/ 2875591 w 8852172"/>
                <a:gd name="connsiteY30" fmla="*/ 291656 h 1039474"/>
                <a:gd name="connsiteX31" fmla="*/ 2951791 w 8852172"/>
                <a:gd name="connsiteY31" fmla="*/ 352616 h 1039474"/>
                <a:gd name="connsiteX32" fmla="*/ 2997511 w 8852172"/>
                <a:gd name="connsiteY32" fmla="*/ 398336 h 1039474"/>
                <a:gd name="connsiteX33" fmla="*/ 3043231 w 8852172"/>
                <a:gd name="connsiteY33" fmla="*/ 428816 h 1039474"/>
                <a:gd name="connsiteX34" fmla="*/ 3104191 w 8852172"/>
                <a:gd name="connsiteY34" fmla="*/ 474536 h 1039474"/>
                <a:gd name="connsiteX35" fmla="*/ 3210871 w 8852172"/>
                <a:gd name="connsiteY35" fmla="*/ 505016 h 1039474"/>
                <a:gd name="connsiteX36" fmla="*/ 3424231 w 8852172"/>
                <a:gd name="connsiteY36" fmla="*/ 520256 h 1039474"/>
                <a:gd name="connsiteX37" fmla="*/ 3515671 w 8852172"/>
                <a:gd name="connsiteY37" fmla="*/ 489776 h 1039474"/>
                <a:gd name="connsiteX38" fmla="*/ 3607111 w 8852172"/>
                <a:gd name="connsiteY38" fmla="*/ 428816 h 1039474"/>
                <a:gd name="connsiteX39" fmla="*/ 3652831 w 8852172"/>
                <a:gd name="connsiteY39" fmla="*/ 383096 h 1039474"/>
                <a:gd name="connsiteX40" fmla="*/ 3698551 w 8852172"/>
                <a:gd name="connsiteY40" fmla="*/ 352616 h 1039474"/>
                <a:gd name="connsiteX41" fmla="*/ 3744271 w 8852172"/>
                <a:gd name="connsiteY41" fmla="*/ 306896 h 1039474"/>
                <a:gd name="connsiteX42" fmla="*/ 3789991 w 8852172"/>
                <a:gd name="connsiteY42" fmla="*/ 276416 h 1039474"/>
                <a:gd name="connsiteX43" fmla="*/ 3881431 w 8852172"/>
                <a:gd name="connsiteY43" fmla="*/ 200216 h 1039474"/>
                <a:gd name="connsiteX44" fmla="*/ 3911911 w 8852172"/>
                <a:gd name="connsiteY44" fmla="*/ 154496 h 1039474"/>
                <a:gd name="connsiteX45" fmla="*/ 4049071 w 8852172"/>
                <a:gd name="connsiteY45" fmla="*/ 47816 h 1039474"/>
                <a:gd name="connsiteX46" fmla="*/ 4140511 w 8852172"/>
                <a:gd name="connsiteY46" fmla="*/ 2096 h 1039474"/>
                <a:gd name="connsiteX47" fmla="*/ 4353871 w 8852172"/>
                <a:gd name="connsiteY47" fmla="*/ 32576 h 1039474"/>
                <a:gd name="connsiteX48" fmla="*/ 4445311 w 8852172"/>
                <a:gd name="connsiteY48" fmla="*/ 63056 h 1039474"/>
                <a:gd name="connsiteX49" fmla="*/ 4567231 w 8852172"/>
                <a:gd name="connsiteY49" fmla="*/ 124016 h 1039474"/>
                <a:gd name="connsiteX50" fmla="*/ 4658671 w 8852172"/>
                <a:gd name="connsiteY50" fmla="*/ 184976 h 1039474"/>
                <a:gd name="connsiteX51" fmla="*/ 4704391 w 8852172"/>
                <a:gd name="connsiteY51" fmla="*/ 230696 h 1039474"/>
                <a:gd name="connsiteX52" fmla="*/ 4795831 w 8852172"/>
                <a:gd name="connsiteY52" fmla="*/ 291656 h 1039474"/>
                <a:gd name="connsiteX53" fmla="*/ 4841551 w 8852172"/>
                <a:gd name="connsiteY53" fmla="*/ 322136 h 1039474"/>
                <a:gd name="connsiteX54" fmla="*/ 4887271 w 8852172"/>
                <a:gd name="connsiteY54" fmla="*/ 367856 h 1039474"/>
                <a:gd name="connsiteX55" fmla="*/ 4932991 w 8852172"/>
                <a:gd name="connsiteY55" fmla="*/ 383096 h 1039474"/>
                <a:gd name="connsiteX56" fmla="*/ 4978711 w 8852172"/>
                <a:gd name="connsiteY56" fmla="*/ 413576 h 1039474"/>
                <a:gd name="connsiteX57" fmla="*/ 5024431 w 8852172"/>
                <a:gd name="connsiteY57" fmla="*/ 428816 h 1039474"/>
                <a:gd name="connsiteX58" fmla="*/ 5176831 w 8852172"/>
                <a:gd name="connsiteY58" fmla="*/ 505016 h 1039474"/>
                <a:gd name="connsiteX59" fmla="*/ 5451151 w 8852172"/>
                <a:gd name="connsiteY59" fmla="*/ 489776 h 1039474"/>
                <a:gd name="connsiteX60" fmla="*/ 5496871 w 8852172"/>
                <a:gd name="connsiteY60" fmla="*/ 474536 h 1039474"/>
                <a:gd name="connsiteX61" fmla="*/ 5588311 w 8852172"/>
                <a:gd name="connsiteY61" fmla="*/ 413576 h 1039474"/>
                <a:gd name="connsiteX62" fmla="*/ 5634031 w 8852172"/>
                <a:gd name="connsiteY62" fmla="*/ 383096 h 1039474"/>
                <a:gd name="connsiteX63" fmla="*/ 5679751 w 8852172"/>
                <a:gd name="connsiteY63" fmla="*/ 337376 h 1039474"/>
                <a:gd name="connsiteX64" fmla="*/ 5771191 w 8852172"/>
                <a:gd name="connsiteY64" fmla="*/ 276416 h 1039474"/>
                <a:gd name="connsiteX65" fmla="*/ 5908351 w 8852172"/>
                <a:gd name="connsiteY65" fmla="*/ 169736 h 1039474"/>
                <a:gd name="connsiteX66" fmla="*/ 6045511 w 8852172"/>
                <a:gd name="connsiteY66" fmla="*/ 63056 h 1039474"/>
                <a:gd name="connsiteX67" fmla="*/ 6091231 w 8852172"/>
                <a:gd name="connsiteY67" fmla="*/ 47816 h 1039474"/>
                <a:gd name="connsiteX68" fmla="*/ 6213151 w 8852172"/>
                <a:gd name="connsiteY68" fmla="*/ 2096 h 1039474"/>
                <a:gd name="connsiteX69" fmla="*/ 6533191 w 8852172"/>
                <a:gd name="connsiteY69" fmla="*/ 17336 h 1039474"/>
                <a:gd name="connsiteX70" fmla="*/ 6670351 w 8852172"/>
                <a:gd name="connsiteY70" fmla="*/ 93536 h 1039474"/>
                <a:gd name="connsiteX71" fmla="*/ 6761791 w 8852172"/>
                <a:gd name="connsiteY71" fmla="*/ 139256 h 1039474"/>
                <a:gd name="connsiteX72" fmla="*/ 6807511 w 8852172"/>
                <a:gd name="connsiteY72" fmla="*/ 154496 h 1039474"/>
                <a:gd name="connsiteX73" fmla="*/ 6853231 w 8852172"/>
                <a:gd name="connsiteY73" fmla="*/ 184976 h 1039474"/>
                <a:gd name="connsiteX74" fmla="*/ 6898951 w 8852172"/>
                <a:gd name="connsiteY74" fmla="*/ 200216 h 1039474"/>
                <a:gd name="connsiteX75" fmla="*/ 6990391 w 8852172"/>
                <a:gd name="connsiteY75" fmla="*/ 276416 h 1039474"/>
                <a:gd name="connsiteX76" fmla="*/ 7036111 w 8852172"/>
                <a:gd name="connsiteY76" fmla="*/ 291656 h 1039474"/>
                <a:gd name="connsiteX77" fmla="*/ 7081831 w 8852172"/>
                <a:gd name="connsiteY77" fmla="*/ 322136 h 1039474"/>
                <a:gd name="connsiteX78" fmla="*/ 7127551 w 8852172"/>
                <a:gd name="connsiteY78" fmla="*/ 337376 h 1039474"/>
                <a:gd name="connsiteX79" fmla="*/ 7173271 w 8852172"/>
                <a:gd name="connsiteY79" fmla="*/ 367856 h 1039474"/>
                <a:gd name="connsiteX80" fmla="*/ 7310431 w 8852172"/>
                <a:gd name="connsiteY80" fmla="*/ 428816 h 1039474"/>
                <a:gd name="connsiteX81" fmla="*/ 7539031 w 8852172"/>
                <a:gd name="connsiteY81" fmla="*/ 413576 h 1039474"/>
                <a:gd name="connsiteX82" fmla="*/ 7676191 w 8852172"/>
                <a:gd name="connsiteY82" fmla="*/ 337376 h 1039474"/>
                <a:gd name="connsiteX83" fmla="*/ 7767631 w 8852172"/>
                <a:gd name="connsiteY83" fmla="*/ 291656 h 1039474"/>
                <a:gd name="connsiteX84" fmla="*/ 7843831 w 8852172"/>
                <a:gd name="connsiteY84" fmla="*/ 230696 h 1039474"/>
                <a:gd name="connsiteX85" fmla="*/ 7935271 w 8852172"/>
                <a:gd name="connsiteY85" fmla="*/ 169736 h 1039474"/>
                <a:gd name="connsiteX86" fmla="*/ 8026711 w 8852172"/>
                <a:gd name="connsiteY86" fmla="*/ 108776 h 1039474"/>
                <a:gd name="connsiteX87" fmla="*/ 8072431 w 8852172"/>
                <a:gd name="connsiteY87" fmla="*/ 78296 h 1039474"/>
                <a:gd name="connsiteX88" fmla="*/ 8209591 w 8852172"/>
                <a:gd name="connsiteY88" fmla="*/ 17336 h 1039474"/>
                <a:gd name="connsiteX89" fmla="*/ 8407711 w 8852172"/>
                <a:gd name="connsiteY89" fmla="*/ 32576 h 1039474"/>
                <a:gd name="connsiteX90" fmla="*/ 8529631 w 8852172"/>
                <a:gd name="connsiteY90" fmla="*/ 78296 h 1039474"/>
                <a:gd name="connsiteX91" fmla="*/ 8575351 w 8852172"/>
                <a:gd name="connsiteY91" fmla="*/ 93536 h 1039474"/>
                <a:gd name="connsiteX92" fmla="*/ 8621071 w 8852172"/>
                <a:gd name="connsiteY92" fmla="*/ 139256 h 1039474"/>
                <a:gd name="connsiteX93" fmla="*/ 8666791 w 8852172"/>
                <a:gd name="connsiteY93" fmla="*/ 169736 h 1039474"/>
                <a:gd name="connsiteX94" fmla="*/ 8742991 w 8852172"/>
                <a:gd name="connsiteY94" fmla="*/ 306896 h 1039474"/>
                <a:gd name="connsiteX95" fmla="*/ 8803951 w 8852172"/>
                <a:gd name="connsiteY95" fmla="*/ 398336 h 1039474"/>
                <a:gd name="connsiteX96" fmla="*/ 8834431 w 8852172"/>
                <a:gd name="connsiteY96" fmla="*/ 489776 h 1039474"/>
                <a:gd name="connsiteX97" fmla="*/ 8819191 w 8852172"/>
                <a:gd name="connsiteY97" fmla="*/ 1007936 h 1039474"/>
                <a:gd name="connsiteX98" fmla="*/ 8727751 w 8852172"/>
                <a:gd name="connsiteY98" fmla="*/ 1038416 h 1039474"/>
                <a:gd name="connsiteX99" fmla="*/ 40951 w 8852172"/>
                <a:gd name="connsiteY99" fmla="*/ 1023176 h 1039474"/>
                <a:gd name="connsiteX100" fmla="*/ 56191 w 8852172"/>
                <a:gd name="connsiteY100" fmla="*/ 901256 h 1039474"/>
                <a:gd name="connsiteX101" fmla="*/ 71431 w 8852172"/>
                <a:gd name="connsiteY101" fmla="*/ 809816 h 1039474"/>
                <a:gd name="connsiteX102" fmla="*/ 56191 w 8852172"/>
                <a:gd name="connsiteY102" fmla="*/ 565976 h 1039474"/>
                <a:gd name="connsiteX0" fmla="*/ 56191 w 8852172"/>
                <a:gd name="connsiteY0" fmla="*/ 565976 h 1562922"/>
                <a:gd name="connsiteX1" fmla="*/ 56191 w 8852172"/>
                <a:gd name="connsiteY1" fmla="*/ 565976 h 1562922"/>
                <a:gd name="connsiteX2" fmla="*/ 193351 w 8852172"/>
                <a:gd name="connsiteY2" fmla="*/ 413576 h 1562922"/>
                <a:gd name="connsiteX3" fmla="*/ 239071 w 8852172"/>
                <a:gd name="connsiteY3" fmla="*/ 383096 h 1562922"/>
                <a:gd name="connsiteX4" fmla="*/ 360991 w 8852172"/>
                <a:gd name="connsiteY4" fmla="*/ 276416 h 1562922"/>
                <a:gd name="connsiteX5" fmla="*/ 406711 w 8852172"/>
                <a:gd name="connsiteY5" fmla="*/ 245936 h 1562922"/>
                <a:gd name="connsiteX6" fmla="*/ 833431 w 8852172"/>
                <a:gd name="connsiteY6" fmla="*/ 261176 h 1562922"/>
                <a:gd name="connsiteX7" fmla="*/ 879151 w 8852172"/>
                <a:gd name="connsiteY7" fmla="*/ 306896 h 1562922"/>
                <a:gd name="connsiteX8" fmla="*/ 940111 w 8852172"/>
                <a:gd name="connsiteY8" fmla="*/ 352616 h 1562922"/>
                <a:gd name="connsiteX9" fmla="*/ 1031551 w 8852172"/>
                <a:gd name="connsiteY9" fmla="*/ 413576 h 1562922"/>
                <a:gd name="connsiteX10" fmla="*/ 1077271 w 8852172"/>
                <a:gd name="connsiteY10" fmla="*/ 444056 h 1562922"/>
                <a:gd name="connsiteX11" fmla="*/ 1138231 w 8852172"/>
                <a:gd name="connsiteY11" fmla="*/ 474536 h 1562922"/>
                <a:gd name="connsiteX12" fmla="*/ 1168711 w 8852172"/>
                <a:gd name="connsiteY12" fmla="*/ 520256 h 1562922"/>
                <a:gd name="connsiteX13" fmla="*/ 1336351 w 8852172"/>
                <a:gd name="connsiteY13" fmla="*/ 565976 h 1562922"/>
                <a:gd name="connsiteX14" fmla="*/ 1382071 w 8852172"/>
                <a:gd name="connsiteY14" fmla="*/ 581216 h 1562922"/>
                <a:gd name="connsiteX15" fmla="*/ 1443031 w 8852172"/>
                <a:gd name="connsiteY15" fmla="*/ 596456 h 1562922"/>
                <a:gd name="connsiteX16" fmla="*/ 1610671 w 8852172"/>
                <a:gd name="connsiteY16" fmla="*/ 565976 h 1562922"/>
                <a:gd name="connsiteX17" fmla="*/ 1702111 w 8852172"/>
                <a:gd name="connsiteY17" fmla="*/ 505016 h 1562922"/>
                <a:gd name="connsiteX18" fmla="*/ 1732591 w 8852172"/>
                <a:gd name="connsiteY18" fmla="*/ 459296 h 1562922"/>
                <a:gd name="connsiteX19" fmla="*/ 1884991 w 8852172"/>
                <a:gd name="connsiteY19" fmla="*/ 367856 h 1562922"/>
                <a:gd name="connsiteX20" fmla="*/ 1930711 w 8852172"/>
                <a:gd name="connsiteY20" fmla="*/ 322136 h 1562922"/>
                <a:gd name="connsiteX21" fmla="*/ 2067871 w 8852172"/>
                <a:gd name="connsiteY21" fmla="*/ 245936 h 1562922"/>
                <a:gd name="connsiteX22" fmla="*/ 2174551 w 8852172"/>
                <a:gd name="connsiteY22" fmla="*/ 169736 h 1562922"/>
                <a:gd name="connsiteX23" fmla="*/ 2265991 w 8852172"/>
                <a:gd name="connsiteY23" fmla="*/ 139256 h 1562922"/>
                <a:gd name="connsiteX24" fmla="*/ 2311711 w 8852172"/>
                <a:gd name="connsiteY24" fmla="*/ 124016 h 1562922"/>
                <a:gd name="connsiteX25" fmla="*/ 2357431 w 8852172"/>
                <a:gd name="connsiteY25" fmla="*/ 108776 h 1562922"/>
                <a:gd name="connsiteX26" fmla="*/ 2448871 w 8852172"/>
                <a:gd name="connsiteY26" fmla="*/ 93536 h 1562922"/>
                <a:gd name="connsiteX27" fmla="*/ 2570791 w 8852172"/>
                <a:gd name="connsiteY27" fmla="*/ 108776 h 1562922"/>
                <a:gd name="connsiteX28" fmla="*/ 2738431 w 8852172"/>
                <a:gd name="connsiteY28" fmla="*/ 200216 h 1562922"/>
                <a:gd name="connsiteX29" fmla="*/ 2829871 w 8852172"/>
                <a:gd name="connsiteY29" fmla="*/ 261176 h 1562922"/>
                <a:gd name="connsiteX30" fmla="*/ 2875591 w 8852172"/>
                <a:gd name="connsiteY30" fmla="*/ 291656 h 1562922"/>
                <a:gd name="connsiteX31" fmla="*/ 2951791 w 8852172"/>
                <a:gd name="connsiteY31" fmla="*/ 352616 h 1562922"/>
                <a:gd name="connsiteX32" fmla="*/ 2997511 w 8852172"/>
                <a:gd name="connsiteY32" fmla="*/ 398336 h 1562922"/>
                <a:gd name="connsiteX33" fmla="*/ 3043231 w 8852172"/>
                <a:gd name="connsiteY33" fmla="*/ 428816 h 1562922"/>
                <a:gd name="connsiteX34" fmla="*/ 3104191 w 8852172"/>
                <a:gd name="connsiteY34" fmla="*/ 474536 h 1562922"/>
                <a:gd name="connsiteX35" fmla="*/ 3210871 w 8852172"/>
                <a:gd name="connsiteY35" fmla="*/ 505016 h 1562922"/>
                <a:gd name="connsiteX36" fmla="*/ 3424231 w 8852172"/>
                <a:gd name="connsiteY36" fmla="*/ 520256 h 1562922"/>
                <a:gd name="connsiteX37" fmla="*/ 3515671 w 8852172"/>
                <a:gd name="connsiteY37" fmla="*/ 489776 h 1562922"/>
                <a:gd name="connsiteX38" fmla="*/ 3607111 w 8852172"/>
                <a:gd name="connsiteY38" fmla="*/ 428816 h 1562922"/>
                <a:gd name="connsiteX39" fmla="*/ 3652831 w 8852172"/>
                <a:gd name="connsiteY39" fmla="*/ 383096 h 1562922"/>
                <a:gd name="connsiteX40" fmla="*/ 3698551 w 8852172"/>
                <a:gd name="connsiteY40" fmla="*/ 352616 h 1562922"/>
                <a:gd name="connsiteX41" fmla="*/ 3744271 w 8852172"/>
                <a:gd name="connsiteY41" fmla="*/ 306896 h 1562922"/>
                <a:gd name="connsiteX42" fmla="*/ 3789991 w 8852172"/>
                <a:gd name="connsiteY42" fmla="*/ 276416 h 1562922"/>
                <a:gd name="connsiteX43" fmla="*/ 3881431 w 8852172"/>
                <a:gd name="connsiteY43" fmla="*/ 200216 h 1562922"/>
                <a:gd name="connsiteX44" fmla="*/ 3911911 w 8852172"/>
                <a:gd name="connsiteY44" fmla="*/ 154496 h 1562922"/>
                <a:gd name="connsiteX45" fmla="*/ 4049071 w 8852172"/>
                <a:gd name="connsiteY45" fmla="*/ 47816 h 1562922"/>
                <a:gd name="connsiteX46" fmla="*/ 4140511 w 8852172"/>
                <a:gd name="connsiteY46" fmla="*/ 2096 h 1562922"/>
                <a:gd name="connsiteX47" fmla="*/ 4353871 w 8852172"/>
                <a:gd name="connsiteY47" fmla="*/ 32576 h 1562922"/>
                <a:gd name="connsiteX48" fmla="*/ 4445311 w 8852172"/>
                <a:gd name="connsiteY48" fmla="*/ 63056 h 1562922"/>
                <a:gd name="connsiteX49" fmla="*/ 4567231 w 8852172"/>
                <a:gd name="connsiteY49" fmla="*/ 124016 h 1562922"/>
                <a:gd name="connsiteX50" fmla="*/ 4658671 w 8852172"/>
                <a:gd name="connsiteY50" fmla="*/ 184976 h 1562922"/>
                <a:gd name="connsiteX51" fmla="*/ 4704391 w 8852172"/>
                <a:gd name="connsiteY51" fmla="*/ 230696 h 1562922"/>
                <a:gd name="connsiteX52" fmla="*/ 4795831 w 8852172"/>
                <a:gd name="connsiteY52" fmla="*/ 291656 h 1562922"/>
                <a:gd name="connsiteX53" fmla="*/ 4841551 w 8852172"/>
                <a:gd name="connsiteY53" fmla="*/ 322136 h 1562922"/>
                <a:gd name="connsiteX54" fmla="*/ 4887271 w 8852172"/>
                <a:gd name="connsiteY54" fmla="*/ 367856 h 1562922"/>
                <a:gd name="connsiteX55" fmla="*/ 4932991 w 8852172"/>
                <a:gd name="connsiteY55" fmla="*/ 383096 h 1562922"/>
                <a:gd name="connsiteX56" fmla="*/ 4978711 w 8852172"/>
                <a:gd name="connsiteY56" fmla="*/ 413576 h 1562922"/>
                <a:gd name="connsiteX57" fmla="*/ 5024431 w 8852172"/>
                <a:gd name="connsiteY57" fmla="*/ 428816 h 1562922"/>
                <a:gd name="connsiteX58" fmla="*/ 5176831 w 8852172"/>
                <a:gd name="connsiteY58" fmla="*/ 505016 h 1562922"/>
                <a:gd name="connsiteX59" fmla="*/ 5451151 w 8852172"/>
                <a:gd name="connsiteY59" fmla="*/ 489776 h 1562922"/>
                <a:gd name="connsiteX60" fmla="*/ 5496871 w 8852172"/>
                <a:gd name="connsiteY60" fmla="*/ 474536 h 1562922"/>
                <a:gd name="connsiteX61" fmla="*/ 5588311 w 8852172"/>
                <a:gd name="connsiteY61" fmla="*/ 413576 h 1562922"/>
                <a:gd name="connsiteX62" fmla="*/ 5634031 w 8852172"/>
                <a:gd name="connsiteY62" fmla="*/ 383096 h 1562922"/>
                <a:gd name="connsiteX63" fmla="*/ 5679751 w 8852172"/>
                <a:gd name="connsiteY63" fmla="*/ 337376 h 1562922"/>
                <a:gd name="connsiteX64" fmla="*/ 5771191 w 8852172"/>
                <a:gd name="connsiteY64" fmla="*/ 276416 h 1562922"/>
                <a:gd name="connsiteX65" fmla="*/ 5908351 w 8852172"/>
                <a:gd name="connsiteY65" fmla="*/ 169736 h 1562922"/>
                <a:gd name="connsiteX66" fmla="*/ 6045511 w 8852172"/>
                <a:gd name="connsiteY66" fmla="*/ 63056 h 1562922"/>
                <a:gd name="connsiteX67" fmla="*/ 6091231 w 8852172"/>
                <a:gd name="connsiteY67" fmla="*/ 47816 h 1562922"/>
                <a:gd name="connsiteX68" fmla="*/ 6213151 w 8852172"/>
                <a:gd name="connsiteY68" fmla="*/ 2096 h 1562922"/>
                <a:gd name="connsiteX69" fmla="*/ 6533191 w 8852172"/>
                <a:gd name="connsiteY69" fmla="*/ 17336 h 1562922"/>
                <a:gd name="connsiteX70" fmla="*/ 6670351 w 8852172"/>
                <a:gd name="connsiteY70" fmla="*/ 93536 h 1562922"/>
                <a:gd name="connsiteX71" fmla="*/ 6761791 w 8852172"/>
                <a:gd name="connsiteY71" fmla="*/ 139256 h 1562922"/>
                <a:gd name="connsiteX72" fmla="*/ 6807511 w 8852172"/>
                <a:gd name="connsiteY72" fmla="*/ 154496 h 1562922"/>
                <a:gd name="connsiteX73" fmla="*/ 6853231 w 8852172"/>
                <a:gd name="connsiteY73" fmla="*/ 184976 h 1562922"/>
                <a:gd name="connsiteX74" fmla="*/ 6898951 w 8852172"/>
                <a:gd name="connsiteY74" fmla="*/ 200216 h 1562922"/>
                <a:gd name="connsiteX75" fmla="*/ 6990391 w 8852172"/>
                <a:gd name="connsiteY75" fmla="*/ 276416 h 1562922"/>
                <a:gd name="connsiteX76" fmla="*/ 7036111 w 8852172"/>
                <a:gd name="connsiteY76" fmla="*/ 291656 h 1562922"/>
                <a:gd name="connsiteX77" fmla="*/ 7081831 w 8852172"/>
                <a:gd name="connsiteY77" fmla="*/ 322136 h 1562922"/>
                <a:gd name="connsiteX78" fmla="*/ 7127551 w 8852172"/>
                <a:gd name="connsiteY78" fmla="*/ 337376 h 1562922"/>
                <a:gd name="connsiteX79" fmla="*/ 7173271 w 8852172"/>
                <a:gd name="connsiteY79" fmla="*/ 367856 h 1562922"/>
                <a:gd name="connsiteX80" fmla="*/ 7310431 w 8852172"/>
                <a:gd name="connsiteY80" fmla="*/ 428816 h 1562922"/>
                <a:gd name="connsiteX81" fmla="*/ 7539031 w 8852172"/>
                <a:gd name="connsiteY81" fmla="*/ 413576 h 1562922"/>
                <a:gd name="connsiteX82" fmla="*/ 7676191 w 8852172"/>
                <a:gd name="connsiteY82" fmla="*/ 337376 h 1562922"/>
                <a:gd name="connsiteX83" fmla="*/ 7767631 w 8852172"/>
                <a:gd name="connsiteY83" fmla="*/ 291656 h 1562922"/>
                <a:gd name="connsiteX84" fmla="*/ 7843831 w 8852172"/>
                <a:gd name="connsiteY84" fmla="*/ 230696 h 1562922"/>
                <a:gd name="connsiteX85" fmla="*/ 7935271 w 8852172"/>
                <a:gd name="connsiteY85" fmla="*/ 169736 h 1562922"/>
                <a:gd name="connsiteX86" fmla="*/ 8026711 w 8852172"/>
                <a:gd name="connsiteY86" fmla="*/ 108776 h 1562922"/>
                <a:gd name="connsiteX87" fmla="*/ 8072431 w 8852172"/>
                <a:gd name="connsiteY87" fmla="*/ 78296 h 1562922"/>
                <a:gd name="connsiteX88" fmla="*/ 8209591 w 8852172"/>
                <a:gd name="connsiteY88" fmla="*/ 17336 h 1562922"/>
                <a:gd name="connsiteX89" fmla="*/ 8407711 w 8852172"/>
                <a:gd name="connsiteY89" fmla="*/ 32576 h 1562922"/>
                <a:gd name="connsiteX90" fmla="*/ 8529631 w 8852172"/>
                <a:gd name="connsiteY90" fmla="*/ 78296 h 1562922"/>
                <a:gd name="connsiteX91" fmla="*/ 8575351 w 8852172"/>
                <a:gd name="connsiteY91" fmla="*/ 93536 h 1562922"/>
                <a:gd name="connsiteX92" fmla="*/ 8621071 w 8852172"/>
                <a:gd name="connsiteY92" fmla="*/ 139256 h 1562922"/>
                <a:gd name="connsiteX93" fmla="*/ 8666791 w 8852172"/>
                <a:gd name="connsiteY93" fmla="*/ 169736 h 1562922"/>
                <a:gd name="connsiteX94" fmla="*/ 8742991 w 8852172"/>
                <a:gd name="connsiteY94" fmla="*/ 306896 h 1562922"/>
                <a:gd name="connsiteX95" fmla="*/ 8803951 w 8852172"/>
                <a:gd name="connsiteY95" fmla="*/ 398336 h 1562922"/>
                <a:gd name="connsiteX96" fmla="*/ 8834431 w 8852172"/>
                <a:gd name="connsiteY96" fmla="*/ 489776 h 1562922"/>
                <a:gd name="connsiteX97" fmla="*/ 8819191 w 8852172"/>
                <a:gd name="connsiteY97" fmla="*/ 1007936 h 1562922"/>
                <a:gd name="connsiteX98" fmla="*/ 8724263 w 8852172"/>
                <a:gd name="connsiteY98" fmla="*/ 1562922 h 1562922"/>
                <a:gd name="connsiteX99" fmla="*/ 40951 w 8852172"/>
                <a:gd name="connsiteY99" fmla="*/ 1023176 h 1562922"/>
                <a:gd name="connsiteX100" fmla="*/ 56191 w 8852172"/>
                <a:gd name="connsiteY100" fmla="*/ 901256 h 1562922"/>
                <a:gd name="connsiteX101" fmla="*/ 71431 w 8852172"/>
                <a:gd name="connsiteY101" fmla="*/ 809816 h 1562922"/>
                <a:gd name="connsiteX102" fmla="*/ 56191 w 8852172"/>
                <a:gd name="connsiteY102" fmla="*/ 565976 h 1562922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562922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693784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9005439"/>
                <a:gd name="connsiteY0" fmla="*/ 565976 h 1693784"/>
                <a:gd name="connsiteX1" fmla="*/ 193351 w 9005439"/>
                <a:gd name="connsiteY1" fmla="*/ 565976 h 1693784"/>
                <a:gd name="connsiteX2" fmla="*/ 330511 w 9005439"/>
                <a:gd name="connsiteY2" fmla="*/ 413576 h 1693784"/>
                <a:gd name="connsiteX3" fmla="*/ 376231 w 9005439"/>
                <a:gd name="connsiteY3" fmla="*/ 383096 h 1693784"/>
                <a:gd name="connsiteX4" fmla="*/ 498151 w 9005439"/>
                <a:gd name="connsiteY4" fmla="*/ 276416 h 1693784"/>
                <a:gd name="connsiteX5" fmla="*/ 543871 w 9005439"/>
                <a:gd name="connsiteY5" fmla="*/ 245936 h 1693784"/>
                <a:gd name="connsiteX6" fmla="*/ 970591 w 9005439"/>
                <a:gd name="connsiteY6" fmla="*/ 261176 h 1693784"/>
                <a:gd name="connsiteX7" fmla="*/ 1016311 w 9005439"/>
                <a:gd name="connsiteY7" fmla="*/ 306896 h 1693784"/>
                <a:gd name="connsiteX8" fmla="*/ 1077271 w 9005439"/>
                <a:gd name="connsiteY8" fmla="*/ 352616 h 1693784"/>
                <a:gd name="connsiteX9" fmla="*/ 1168711 w 9005439"/>
                <a:gd name="connsiteY9" fmla="*/ 413576 h 1693784"/>
                <a:gd name="connsiteX10" fmla="*/ 1214431 w 9005439"/>
                <a:gd name="connsiteY10" fmla="*/ 444056 h 1693784"/>
                <a:gd name="connsiteX11" fmla="*/ 1275391 w 9005439"/>
                <a:gd name="connsiteY11" fmla="*/ 474536 h 1693784"/>
                <a:gd name="connsiteX12" fmla="*/ 1305871 w 9005439"/>
                <a:gd name="connsiteY12" fmla="*/ 520256 h 1693784"/>
                <a:gd name="connsiteX13" fmla="*/ 1473511 w 9005439"/>
                <a:gd name="connsiteY13" fmla="*/ 565976 h 1693784"/>
                <a:gd name="connsiteX14" fmla="*/ 1519231 w 9005439"/>
                <a:gd name="connsiteY14" fmla="*/ 581216 h 1693784"/>
                <a:gd name="connsiteX15" fmla="*/ 1580191 w 9005439"/>
                <a:gd name="connsiteY15" fmla="*/ 596456 h 1693784"/>
                <a:gd name="connsiteX16" fmla="*/ 1747831 w 9005439"/>
                <a:gd name="connsiteY16" fmla="*/ 565976 h 1693784"/>
                <a:gd name="connsiteX17" fmla="*/ 1839271 w 9005439"/>
                <a:gd name="connsiteY17" fmla="*/ 505016 h 1693784"/>
                <a:gd name="connsiteX18" fmla="*/ 1869751 w 9005439"/>
                <a:gd name="connsiteY18" fmla="*/ 459296 h 1693784"/>
                <a:gd name="connsiteX19" fmla="*/ 2022151 w 9005439"/>
                <a:gd name="connsiteY19" fmla="*/ 367856 h 1693784"/>
                <a:gd name="connsiteX20" fmla="*/ 2067871 w 9005439"/>
                <a:gd name="connsiteY20" fmla="*/ 322136 h 1693784"/>
                <a:gd name="connsiteX21" fmla="*/ 2205031 w 9005439"/>
                <a:gd name="connsiteY21" fmla="*/ 245936 h 1693784"/>
                <a:gd name="connsiteX22" fmla="*/ 2311711 w 9005439"/>
                <a:gd name="connsiteY22" fmla="*/ 169736 h 1693784"/>
                <a:gd name="connsiteX23" fmla="*/ 2403151 w 9005439"/>
                <a:gd name="connsiteY23" fmla="*/ 139256 h 1693784"/>
                <a:gd name="connsiteX24" fmla="*/ 2448871 w 9005439"/>
                <a:gd name="connsiteY24" fmla="*/ 124016 h 1693784"/>
                <a:gd name="connsiteX25" fmla="*/ 2494591 w 9005439"/>
                <a:gd name="connsiteY25" fmla="*/ 108776 h 1693784"/>
                <a:gd name="connsiteX26" fmla="*/ 2586031 w 9005439"/>
                <a:gd name="connsiteY26" fmla="*/ 93536 h 1693784"/>
                <a:gd name="connsiteX27" fmla="*/ 2707951 w 9005439"/>
                <a:gd name="connsiteY27" fmla="*/ 108776 h 1693784"/>
                <a:gd name="connsiteX28" fmla="*/ 2875591 w 9005439"/>
                <a:gd name="connsiteY28" fmla="*/ 200216 h 1693784"/>
                <a:gd name="connsiteX29" fmla="*/ 2967031 w 9005439"/>
                <a:gd name="connsiteY29" fmla="*/ 261176 h 1693784"/>
                <a:gd name="connsiteX30" fmla="*/ 3012751 w 9005439"/>
                <a:gd name="connsiteY30" fmla="*/ 291656 h 1693784"/>
                <a:gd name="connsiteX31" fmla="*/ 3088951 w 9005439"/>
                <a:gd name="connsiteY31" fmla="*/ 352616 h 1693784"/>
                <a:gd name="connsiteX32" fmla="*/ 3134671 w 9005439"/>
                <a:gd name="connsiteY32" fmla="*/ 398336 h 1693784"/>
                <a:gd name="connsiteX33" fmla="*/ 3180391 w 9005439"/>
                <a:gd name="connsiteY33" fmla="*/ 428816 h 1693784"/>
                <a:gd name="connsiteX34" fmla="*/ 3241351 w 9005439"/>
                <a:gd name="connsiteY34" fmla="*/ 474536 h 1693784"/>
                <a:gd name="connsiteX35" fmla="*/ 3348031 w 9005439"/>
                <a:gd name="connsiteY35" fmla="*/ 505016 h 1693784"/>
                <a:gd name="connsiteX36" fmla="*/ 3561391 w 9005439"/>
                <a:gd name="connsiteY36" fmla="*/ 520256 h 1693784"/>
                <a:gd name="connsiteX37" fmla="*/ 3652831 w 9005439"/>
                <a:gd name="connsiteY37" fmla="*/ 489776 h 1693784"/>
                <a:gd name="connsiteX38" fmla="*/ 3744271 w 9005439"/>
                <a:gd name="connsiteY38" fmla="*/ 428816 h 1693784"/>
                <a:gd name="connsiteX39" fmla="*/ 3789991 w 9005439"/>
                <a:gd name="connsiteY39" fmla="*/ 383096 h 1693784"/>
                <a:gd name="connsiteX40" fmla="*/ 3835711 w 9005439"/>
                <a:gd name="connsiteY40" fmla="*/ 352616 h 1693784"/>
                <a:gd name="connsiteX41" fmla="*/ 3881431 w 9005439"/>
                <a:gd name="connsiteY41" fmla="*/ 306896 h 1693784"/>
                <a:gd name="connsiteX42" fmla="*/ 3927151 w 9005439"/>
                <a:gd name="connsiteY42" fmla="*/ 276416 h 1693784"/>
                <a:gd name="connsiteX43" fmla="*/ 4018591 w 9005439"/>
                <a:gd name="connsiteY43" fmla="*/ 200216 h 1693784"/>
                <a:gd name="connsiteX44" fmla="*/ 4049071 w 9005439"/>
                <a:gd name="connsiteY44" fmla="*/ 154496 h 1693784"/>
                <a:gd name="connsiteX45" fmla="*/ 4186231 w 9005439"/>
                <a:gd name="connsiteY45" fmla="*/ 47816 h 1693784"/>
                <a:gd name="connsiteX46" fmla="*/ 4277671 w 9005439"/>
                <a:gd name="connsiteY46" fmla="*/ 2096 h 1693784"/>
                <a:gd name="connsiteX47" fmla="*/ 4491031 w 9005439"/>
                <a:gd name="connsiteY47" fmla="*/ 32576 h 1693784"/>
                <a:gd name="connsiteX48" fmla="*/ 4582471 w 9005439"/>
                <a:gd name="connsiteY48" fmla="*/ 63056 h 1693784"/>
                <a:gd name="connsiteX49" fmla="*/ 4704391 w 9005439"/>
                <a:gd name="connsiteY49" fmla="*/ 124016 h 1693784"/>
                <a:gd name="connsiteX50" fmla="*/ 4795831 w 9005439"/>
                <a:gd name="connsiteY50" fmla="*/ 184976 h 1693784"/>
                <a:gd name="connsiteX51" fmla="*/ 4841551 w 9005439"/>
                <a:gd name="connsiteY51" fmla="*/ 230696 h 1693784"/>
                <a:gd name="connsiteX52" fmla="*/ 4932991 w 9005439"/>
                <a:gd name="connsiteY52" fmla="*/ 291656 h 1693784"/>
                <a:gd name="connsiteX53" fmla="*/ 4978711 w 9005439"/>
                <a:gd name="connsiteY53" fmla="*/ 322136 h 1693784"/>
                <a:gd name="connsiteX54" fmla="*/ 5024431 w 9005439"/>
                <a:gd name="connsiteY54" fmla="*/ 367856 h 1693784"/>
                <a:gd name="connsiteX55" fmla="*/ 5070151 w 9005439"/>
                <a:gd name="connsiteY55" fmla="*/ 383096 h 1693784"/>
                <a:gd name="connsiteX56" fmla="*/ 5115871 w 9005439"/>
                <a:gd name="connsiteY56" fmla="*/ 413576 h 1693784"/>
                <a:gd name="connsiteX57" fmla="*/ 5161591 w 9005439"/>
                <a:gd name="connsiteY57" fmla="*/ 428816 h 1693784"/>
                <a:gd name="connsiteX58" fmla="*/ 5313991 w 9005439"/>
                <a:gd name="connsiteY58" fmla="*/ 505016 h 1693784"/>
                <a:gd name="connsiteX59" fmla="*/ 5588311 w 9005439"/>
                <a:gd name="connsiteY59" fmla="*/ 489776 h 1693784"/>
                <a:gd name="connsiteX60" fmla="*/ 5634031 w 9005439"/>
                <a:gd name="connsiteY60" fmla="*/ 474536 h 1693784"/>
                <a:gd name="connsiteX61" fmla="*/ 5725471 w 9005439"/>
                <a:gd name="connsiteY61" fmla="*/ 413576 h 1693784"/>
                <a:gd name="connsiteX62" fmla="*/ 5771191 w 9005439"/>
                <a:gd name="connsiteY62" fmla="*/ 383096 h 1693784"/>
                <a:gd name="connsiteX63" fmla="*/ 5816911 w 9005439"/>
                <a:gd name="connsiteY63" fmla="*/ 337376 h 1693784"/>
                <a:gd name="connsiteX64" fmla="*/ 5908351 w 9005439"/>
                <a:gd name="connsiteY64" fmla="*/ 276416 h 1693784"/>
                <a:gd name="connsiteX65" fmla="*/ 6045511 w 9005439"/>
                <a:gd name="connsiteY65" fmla="*/ 169736 h 1693784"/>
                <a:gd name="connsiteX66" fmla="*/ 6182671 w 9005439"/>
                <a:gd name="connsiteY66" fmla="*/ 63056 h 1693784"/>
                <a:gd name="connsiteX67" fmla="*/ 6228391 w 9005439"/>
                <a:gd name="connsiteY67" fmla="*/ 47816 h 1693784"/>
                <a:gd name="connsiteX68" fmla="*/ 6350311 w 9005439"/>
                <a:gd name="connsiteY68" fmla="*/ 2096 h 1693784"/>
                <a:gd name="connsiteX69" fmla="*/ 6670351 w 9005439"/>
                <a:gd name="connsiteY69" fmla="*/ 17336 h 1693784"/>
                <a:gd name="connsiteX70" fmla="*/ 6807511 w 9005439"/>
                <a:gd name="connsiteY70" fmla="*/ 93536 h 1693784"/>
                <a:gd name="connsiteX71" fmla="*/ 6898951 w 9005439"/>
                <a:gd name="connsiteY71" fmla="*/ 139256 h 1693784"/>
                <a:gd name="connsiteX72" fmla="*/ 6944671 w 9005439"/>
                <a:gd name="connsiteY72" fmla="*/ 154496 h 1693784"/>
                <a:gd name="connsiteX73" fmla="*/ 6990391 w 9005439"/>
                <a:gd name="connsiteY73" fmla="*/ 184976 h 1693784"/>
                <a:gd name="connsiteX74" fmla="*/ 7036111 w 9005439"/>
                <a:gd name="connsiteY74" fmla="*/ 200216 h 1693784"/>
                <a:gd name="connsiteX75" fmla="*/ 7127551 w 9005439"/>
                <a:gd name="connsiteY75" fmla="*/ 276416 h 1693784"/>
                <a:gd name="connsiteX76" fmla="*/ 7173271 w 9005439"/>
                <a:gd name="connsiteY76" fmla="*/ 291656 h 1693784"/>
                <a:gd name="connsiteX77" fmla="*/ 7218991 w 9005439"/>
                <a:gd name="connsiteY77" fmla="*/ 322136 h 1693784"/>
                <a:gd name="connsiteX78" fmla="*/ 7264711 w 9005439"/>
                <a:gd name="connsiteY78" fmla="*/ 337376 h 1693784"/>
                <a:gd name="connsiteX79" fmla="*/ 7310431 w 9005439"/>
                <a:gd name="connsiteY79" fmla="*/ 367856 h 1693784"/>
                <a:gd name="connsiteX80" fmla="*/ 7447591 w 9005439"/>
                <a:gd name="connsiteY80" fmla="*/ 428816 h 1693784"/>
                <a:gd name="connsiteX81" fmla="*/ 7676191 w 9005439"/>
                <a:gd name="connsiteY81" fmla="*/ 413576 h 1693784"/>
                <a:gd name="connsiteX82" fmla="*/ 7813351 w 9005439"/>
                <a:gd name="connsiteY82" fmla="*/ 337376 h 1693784"/>
                <a:gd name="connsiteX83" fmla="*/ 7904791 w 9005439"/>
                <a:gd name="connsiteY83" fmla="*/ 291656 h 1693784"/>
                <a:gd name="connsiteX84" fmla="*/ 7980991 w 9005439"/>
                <a:gd name="connsiteY84" fmla="*/ 230696 h 1693784"/>
                <a:gd name="connsiteX85" fmla="*/ 8072431 w 9005439"/>
                <a:gd name="connsiteY85" fmla="*/ 169736 h 1693784"/>
                <a:gd name="connsiteX86" fmla="*/ 8163871 w 9005439"/>
                <a:gd name="connsiteY86" fmla="*/ 108776 h 1693784"/>
                <a:gd name="connsiteX87" fmla="*/ 8209591 w 9005439"/>
                <a:gd name="connsiteY87" fmla="*/ 78296 h 1693784"/>
                <a:gd name="connsiteX88" fmla="*/ 8346751 w 9005439"/>
                <a:gd name="connsiteY88" fmla="*/ 17336 h 1693784"/>
                <a:gd name="connsiteX89" fmla="*/ 8544871 w 9005439"/>
                <a:gd name="connsiteY89" fmla="*/ 32576 h 1693784"/>
                <a:gd name="connsiteX90" fmla="*/ 8666791 w 9005439"/>
                <a:gd name="connsiteY90" fmla="*/ 78296 h 1693784"/>
                <a:gd name="connsiteX91" fmla="*/ 8712511 w 9005439"/>
                <a:gd name="connsiteY91" fmla="*/ 93536 h 1693784"/>
                <a:gd name="connsiteX92" fmla="*/ 8758231 w 9005439"/>
                <a:gd name="connsiteY92" fmla="*/ 139256 h 1693784"/>
                <a:gd name="connsiteX93" fmla="*/ 8803951 w 9005439"/>
                <a:gd name="connsiteY93" fmla="*/ 169736 h 1693784"/>
                <a:gd name="connsiteX94" fmla="*/ 8880151 w 9005439"/>
                <a:gd name="connsiteY94" fmla="*/ 306896 h 1693784"/>
                <a:gd name="connsiteX95" fmla="*/ 8941111 w 9005439"/>
                <a:gd name="connsiteY95" fmla="*/ 398336 h 1693784"/>
                <a:gd name="connsiteX96" fmla="*/ 8971591 w 9005439"/>
                <a:gd name="connsiteY96" fmla="*/ 489776 h 1693784"/>
                <a:gd name="connsiteX97" fmla="*/ 8956351 w 9005439"/>
                <a:gd name="connsiteY97" fmla="*/ 1007936 h 1693784"/>
                <a:gd name="connsiteX98" fmla="*/ 9005439 w 9005439"/>
                <a:gd name="connsiteY98" fmla="*/ 1693784 h 1693784"/>
                <a:gd name="connsiteX99" fmla="*/ 40951 w 9005439"/>
                <a:gd name="connsiteY99" fmla="*/ 1693784 h 1693784"/>
                <a:gd name="connsiteX100" fmla="*/ 193351 w 9005439"/>
                <a:gd name="connsiteY100" fmla="*/ 901256 h 1693784"/>
                <a:gd name="connsiteX101" fmla="*/ 208591 w 9005439"/>
                <a:gd name="connsiteY101" fmla="*/ 809816 h 1693784"/>
                <a:gd name="connsiteX102" fmla="*/ 193351 w 9005439"/>
                <a:gd name="connsiteY102" fmla="*/ 565976 h 1693784"/>
                <a:gd name="connsiteX0" fmla="*/ 13839 w 8825927"/>
                <a:gd name="connsiteY0" fmla="*/ 565976 h 1693784"/>
                <a:gd name="connsiteX1" fmla="*/ 13839 w 8825927"/>
                <a:gd name="connsiteY1" fmla="*/ 565976 h 1693784"/>
                <a:gd name="connsiteX2" fmla="*/ 150999 w 8825927"/>
                <a:gd name="connsiteY2" fmla="*/ 413576 h 1693784"/>
                <a:gd name="connsiteX3" fmla="*/ 196719 w 8825927"/>
                <a:gd name="connsiteY3" fmla="*/ 383096 h 1693784"/>
                <a:gd name="connsiteX4" fmla="*/ 318639 w 8825927"/>
                <a:gd name="connsiteY4" fmla="*/ 276416 h 1693784"/>
                <a:gd name="connsiteX5" fmla="*/ 364359 w 8825927"/>
                <a:gd name="connsiteY5" fmla="*/ 245936 h 1693784"/>
                <a:gd name="connsiteX6" fmla="*/ 791079 w 8825927"/>
                <a:gd name="connsiteY6" fmla="*/ 261176 h 1693784"/>
                <a:gd name="connsiteX7" fmla="*/ 836799 w 8825927"/>
                <a:gd name="connsiteY7" fmla="*/ 306896 h 1693784"/>
                <a:gd name="connsiteX8" fmla="*/ 897759 w 8825927"/>
                <a:gd name="connsiteY8" fmla="*/ 352616 h 1693784"/>
                <a:gd name="connsiteX9" fmla="*/ 989199 w 8825927"/>
                <a:gd name="connsiteY9" fmla="*/ 413576 h 1693784"/>
                <a:gd name="connsiteX10" fmla="*/ 1034919 w 8825927"/>
                <a:gd name="connsiteY10" fmla="*/ 444056 h 1693784"/>
                <a:gd name="connsiteX11" fmla="*/ 1095879 w 8825927"/>
                <a:gd name="connsiteY11" fmla="*/ 474536 h 1693784"/>
                <a:gd name="connsiteX12" fmla="*/ 1126359 w 8825927"/>
                <a:gd name="connsiteY12" fmla="*/ 520256 h 1693784"/>
                <a:gd name="connsiteX13" fmla="*/ 1293999 w 8825927"/>
                <a:gd name="connsiteY13" fmla="*/ 565976 h 1693784"/>
                <a:gd name="connsiteX14" fmla="*/ 1339719 w 8825927"/>
                <a:gd name="connsiteY14" fmla="*/ 581216 h 1693784"/>
                <a:gd name="connsiteX15" fmla="*/ 1400679 w 8825927"/>
                <a:gd name="connsiteY15" fmla="*/ 596456 h 1693784"/>
                <a:gd name="connsiteX16" fmla="*/ 1568319 w 8825927"/>
                <a:gd name="connsiteY16" fmla="*/ 565976 h 1693784"/>
                <a:gd name="connsiteX17" fmla="*/ 1659759 w 8825927"/>
                <a:gd name="connsiteY17" fmla="*/ 505016 h 1693784"/>
                <a:gd name="connsiteX18" fmla="*/ 1690239 w 8825927"/>
                <a:gd name="connsiteY18" fmla="*/ 459296 h 1693784"/>
                <a:gd name="connsiteX19" fmla="*/ 1842639 w 8825927"/>
                <a:gd name="connsiteY19" fmla="*/ 367856 h 1693784"/>
                <a:gd name="connsiteX20" fmla="*/ 1888359 w 8825927"/>
                <a:gd name="connsiteY20" fmla="*/ 322136 h 1693784"/>
                <a:gd name="connsiteX21" fmla="*/ 2025519 w 8825927"/>
                <a:gd name="connsiteY21" fmla="*/ 245936 h 1693784"/>
                <a:gd name="connsiteX22" fmla="*/ 2132199 w 8825927"/>
                <a:gd name="connsiteY22" fmla="*/ 169736 h 1693784"/>
                <a:gd name="connsiteX23" fmla="*/ 2223639 w 8825927"/>
                <a:gd name="connsiteY23" fmla="*/ 139256 h 1693784"/>
                <a:gd name="connsiteX24" fmla="*/ 2269359 w 8825927"/>
                <a:gd name="connsiteY24" fmla="*/ 124016 h 1693784"/>
                <a:gd name="connsiteX25" fmla="*/ 2315079 w 8825927"/>
                <a:gd name="connsiteY25" fmla="*/ 108776 h 1693784"/>
                <a:gd name="connsiteX26" fmla="*/ 2406519 w 8825927"/>
                <a:gd name="connsiteY26" fmla="*/ 93536 h 1693784"/>
                <a:gd name="connsiteX27" fmla="*/ 2528439 w 8825927"/>
                <a:gd name="connsiteY27" fmla="*/ 108776 h 1693784"/>
                <a:gd name="connsiteX28" fmla="*/ 2696079 w 8825927"/>
                <a:gd name="connsiteY28" fmla="*/ 200216 h 1693784"/>
                <a:gd name="connsiteX29" fmla="*/ 2787519 w 8825927"/>
                <a:gd name="connsiteY29" fmla="*/ 261176 h 1693784"/>
                <a:gd name="connsiteX30" fmla="*/ 2833239 w 8825927"/>
                <a:gd name="connsiteY30" fmla="*/ 291656 h 1693784"/>
                <a:gd name="connsiteX31" fmla="*/ 2909439 w 8825927"/>
                <a:gd name="connsiteY31" fmla="*/ 352616 h 1693784"/>
                <a:gd name="connsiteX32" fmla="*/ 2955159 w 8825927"/>
                <a:gd name="connsiteY32" fmla="*/ 398336 h 1693784"/>
                <a:gd name="connsiteX33" fmla="*/ 3000879 w 8825927"/>
                <a:gd name="connsiteY33" fmla="*/ 428816 h 1693784"/>
                <a:gd name="connsiteX34" fmla="*/ 3061839 w 8825927"/>
                <a:gd name="connsiteY34" fmla="*/ 474536 h 1693784"/>
                <a:gd name="connsiteX35" fmla="*/ 3168519 w 8825927"/>
                <a:gd name="connsiteY35" fmla="*/ 505016 h 1693784"/>
                <a:gd name="connsiteX36" fmla="*/ 3381879 w 8825927"/>
                <a:gd name="connsiteY36" fmla="*/ 520256 h 1693784"/>
                <a:gd name="connsiteX37" fmla="*/ 3473319 w 8825927"/>
                <a:gd name="connsiteY37" fmla="*/ 489776 h 1693784"/>
                <a:gd name="connsiteX38" fmla="*/ 3564759 w 8825927"/>
                <a:gd name="connsiteY38" fmla="*/ 428816 h 1693784"/>
                <a:gd name="connsiteX39" fmla="*/ 3610479 w 8825927"/>
                <a:gd name="connsiteY39" fmla="*/ 383096 h 1693784"/>
                <a:gd name="connsiteX40" fmla="*/ 3656199 w 8825927"/>
                <a:gd name="connsiteY40" fmla="*/ 352616 h 1693784"/>
                <a:gd name="connsiteX41" fmla="*/ 3701919 w 8825927"/>
                <a:gd name="connsiteY41" fmla="*/ 306896 h 1693784"/>
                <a:gd name="connsiteX42" fmla="*/ 3747639 w 8825927"/>
                <a:gd name="connsiteY42" fmla="*/ 276416 h 1693784"/>
                <a:gd name="connsiteX43" fmla="*/ 3839079 w 8825927"/>
                <a:gd name="connsiteY43" fmla="*/ 200216 h 1693784"/>
                <a:gd name="connsiteX44" fmla="*/ 3869559 w 8825927"/>
                <a:gd name="connsiteY44" fmla="*/ 154496 h 1693784"/>
                <a:gd name="connsiteX45" fmla="*/ 4006719 w 8825927"/>
                <a:gd name="connsiteY45" fmla="*/ 47816 h 1693784"/>
                <a:gd name="connsiteX46" fmla="*/ 4098159 w 8825927"/>
                <a:gd name="connsiteY46" fmla="*/ 2096 h 1693784"/>
                <a:gd name="connsiteX47" fmla="*/ 4311519 w 8825927"/>
                <a:gd name="connsiteY47" fmla="*/ 32576 h 1693784"/>
                <a:gd name="connsiteX48" fmla="*/ 4402959 w 8825927"/>
                <a:gd name="connsiteY48" fmla="*/ 63056 h 1693784"/>
                <a:gd name="connsiteX49" fmla="*/ 4524879 w 8825927"/>
                <a:gd name="connsiteY49" fmla="*/ 124016 h 1693784"/>
                <a:gd name="connsiteX50" fmla="*/ 4616319 w 8825927"/>
                <a:gd name="connsiteY50" fmla="*/ 184976 h 1693784"/>
                <a:gd name="connsiteX51" fmla="*/ 4662039 w 8825927"/>
                <a:gd name="connsiteY51" fmla="*/ 230696 h 1693784"/>
                <a:gd name="connsiteX52" fmla="*/ 4753479 w 8825927"/>
                <a:gd name="connsiteY52" fmla="*/ 291656 h 1693784"/>
                <a:gd name="connsiteX53" fmla="*/ 4799199 w 8825927"/>
                <a:gd name="connsiteY53" fmla="*/ 322136 h 1693784"/>
                <a:gd name="connsiteX54" fmla="*/ 4844919 w 8825927"/>
                <a:gd name="connsiteY54" fmla="*/ 367856 h 1693784"/>
                <a:gd name="connsiteX55" fmla="*/ 4890639 w 8825927"/>
                <a:gd name="connsiteY55" fmla="*/ 383096 h 1693784"/>
                <a:gd name="connsiteX56" fmla="*/ 4936359 w 8825927"/>
                <a:gd name="connsiteY56" fmla="*/ 413576 h 1693784"/>
                <a:gd name="connsiteX57" fmla="*/ 4982079 w 8825927"/>
                <a:gd name="connsiteY57" fmla="*/ 428816 h 1693784"/>
                <a:gd name="connsiteX58" fmla="*/ 5134479 w 8825927"/>
                <a:gd name="connsiteY58" fmla="*/ 505016 h 1693784"/>
                <a:gd name="connsiteX59" fmla="*/ 5408799 w 8825927"/>
                <a:gd name="connsiteY59" fmla="*/ 489776 h 1693784"/>
                <a:gd name="connsiteX60" fmla="*/ 5454519 w 8825927"/>
                <a:gd name="connsiteY60" fmla="*/ 474536 h 1693784"/>
                <a:gd name="connsiteX61" fmla="*/ 5545959 w 8825927"/>
                <a:gd name="connsiteY61" fmla="*/ 413576 h 1693784"/>
                <a:gd name="connsiteX62" fmla="*/ 5591679 w 8825927"/>
                <a:gd name="connsiteY62" fmla="*/ 383096 h 1693784"/>
                <a:gd name="connsiteX63" fmla="*/ 5637399 w 8825927"/>
                <a:gd name="connsiteY63" fmla="*/ 337376 h 1693784"/>
                <a:gd name="connsiteX64" fmla="*/ 5728839 w 8825927"/>
                <a:gd name="connsiteY64" fmla="*/ 276416 h 1693784"/>
                <a:gd name="connsiteX65" fmla="*/ 5865999 w 8825927"/>
                <a:gd name="connsiteY65" fmla="*/ 169736 h 1693784"/>
                <a:gd name="connsiteX66" fmla="*/ 6003159 w 8825927"/>
                <a:gd name="connsiteY66" fmla="*/ 63056 h 1693784"/>
                <a:gd name="connsiteX67" fmla="*/ 6048879 w 8825927"/>
                <a:gd name="connsiteY67" fmla="*/ 47816 h 1693784"/>
                <a:gd name="connsiteX68" fmla="*/ 6170799 w 8825927"/>
                <a:gd name="connsiteY68" fmla="*/ 2096 h 1693784"/>
                <a:gd name="connsiteX69" fmla="*/ 6490839 w 8825927"/>
                <a:gd name="connsiteY69" fmla="*/ 17336 h 1693784"/>
                <a:gd name="connsiteX70" fmla="*/ 6627999 w 8825927"/>
                <a:gd name="connsiteY70" fmla="*/ 93536 h 1693784"/>
                <a:gd name="connsiteX71" fmla="*/ 6719439 w 8825927"/>
                <a:gd name="connsiteY71" fmla="*/ 139256 h 1693784"/>
                <a:gd name="connsiteX72" fmla="*/ 6765159 w 8825927"/>
                <a:gd name="connsiteY72" fmla="*/ 154496 h 1693784"/>
                <a:gd name="connsiteX73" fmla="*/ 6810879 w 8825927"/>
                <a:gd name="connsiteY73" fmla="*/ 184976 h 1693784"/>
                <a:gd name="connsiteX74" fmla="*/ 6856599 w 8825927"/>
                <a:gd name="connsiteY74" fmla="*/ 200216 h 1693784"/>
                <a:gd name="connsiteX75" fmla="*/ 6948039 w 8825927"/>
                <a:gd name="connsiteY75" fmla="*/ 276416 h 1693784"/>
                <a:gd name="connsiteX76" fmla="*/ 6993759 w 8825927"/>
                <a:gd name="connsiteY76" fmla="*/ 291656 h 1693784"/>
                <a:gd name="connsiteX77" fmla="*/ 7039479 w 8825927"/>
                <a:gd name="connsiteY77" fmla="*/ 322136 h 1693784"/>
                <a:gd name="connsiteX78" fmla="*/ 7085199 w 8825927"/>
                <a:gd name="connsiteY78" fmla="*/ 337376 h 1693784"/>
                <a:gd name="connsiteX79" fmla="*/ 7130919 w 8825927"/>
                <a:gd name="connsiteY79" fmla="*/ 367856 h 1693784"/>
                <a:gd name="connsiteX80" fmla="*/ 7268079 w 8825927"/>
                <a:gd name="connsiteY80" fmla="*/ 428816 h 1693784"/>
                <a:gd name="connsiteX81" fmla="*/ 7496679 w 8825927"/>
                <a:gd name="connsiteY81" fmla="*/ 413576 h 1693784"/>
                <a:gd name="connsiteX82" fmla="*/ 7633839 w 8825927"/>
                <a:gd name="connsiteY82" fmla="*/ 337376 h 1693784"/>
                <a:gd name="connsiteX83" fmla="*/ 7725279 w 8825927"/>
                <a:gd name="connsiteY83" fmla="*/ 291656 h 1693784"/>
                <a:gd name="connsiteX84" fmla="*/ 7801479 w 8825927"/>
                <a:gd name="connsiteY84" fmla="*/ 230696 h 1693784"/>
                <a:gd name="connsiteX85" fmla="*/ 7892919 w 8825927"/>
                <a:gd name="connsiteY85" fmla="*/ 169736 h 1693784"/>
                <a:gd name="connsiteX86" fmla="*/ 7984359 w 8825927"/>
                <a:gd name="connsiteY86" fmla="*/ 108776 h 1693784"/>
                <a:gd name="connsiteX87" fmla="*/ 8030079 w 8825927"/>
                <a:gd name="connsiteY87" fmla="*/ 78296 h 1693784"/>
                <a:gd name="connsiteX88" fmla="*/ 8167239 w 8825927"/>
                <a:gd name="connsiteY88" fmla="*/ 17336 h 1693784"/>
                <a:gd name="connsiteX89" fmla="*/ 8365359 w 8825927"/>
                <a:gd name="connsiteY89" fmla="*/ 32576 h 1693784"/>
                <a:gd name="connsiteX90" fmla="*/ 8487279 w 8825927"/>
                <a:gd name="connsiteY90" fmla="*/ 78296 h 1693784"/>
                <a:gd name="connsiteX91" fmla="*/ 8532999 w 8825927"/>
                <a:gd name="connsiteY91" fmla="*/ 93536 h 1693784"/>
                <a:gd name="connsiteX92" fmla="*/ 8578719 w 8825927"/>
                <a:gd name="connsiteY92" fmla="*/ 139256 h 1693784"/>
                <a:gd name="connsiteX93" fmla="*/ 8624439 w 8825927"/>
                <a:gd name="connsiteY93" fmla="*/ 169736 h 1693784"/>
                <a:gd name="connsiteX94" fmla="*/ 8700639 w 8825927"/>
                <a:gd name="connsiteY94" fmla="*/ 306896 h 1693784"/>
                <a:gd name="connsiteX95" fmla="*/ 8761599 w 8825927"/>
                <a:gd name="connsiteY95" fmla="*/ 398336 h 1693784"/>
                <a:gd name="connsiteX96" fmla="*/ 8792079 w 8825927"/>
                <a:gd name="connsiteY96" fmla="*/ 489776 h 1693784"/>
                <a:gd name="connsiteX97" fmla="*/ 8776839 w 8825927"/>
                <a:gd name="connsiteY97" fmla="*/ 1007936 h 1693784"/>
                <a:gd name="connsiteX98" fmla="*/ 8825927 w 8825927"/>
                <a:gd name="connsiteY98" fmla="*/ 1693784 h 1693784"/>
                <a:gd name="connsiteX99" fmla="*/ 40951 w 8825927"/>
                <a:gd name="connsiteY99" fmla="*/ 1693784 h 1693784"/>
                <a:gd name="connsiteX100" fmla="*/ 13839 w 8825927"/>
                <a:gd name="connsiteY100" fmla="*/ 901256 h 1693784"/>
                <a:gd name="connsiteX101" fmla="*/ 29079 w 8825927"/>
                <a:gd name="connsiteY101" fmla="*/ 809816 h 1693784"/>
                <a:gd name="connsiteX102" fmla="*/ 13839 w 8825927"/>
                <a:gd name="connsiteY102" fmla="*/ 565976 h 169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8825927" h="1693784">
                  <a:moveTo>
                    <a:pt x="13839" y="565976"/>
                  </a:moveTo>
                  <a:lnTo>
                    <a:pt x="13839" y="565976"/>
                  </a:lnTo>
                  <a:cubicBezTo>
                    <a:pt x="33646" y="542868"/>
                    <a:pt x="111580" y="446425"/>
                    <a:pt x="150999" y="413576"/>
                  </a:cubicBezTo>
                  <a:cubicBezTo>
                    <a:pt x="165070" y="401850"/>
                    <a:pt x="181479" y="393256"/>
                    <a:pt x="196719" y="383096"/>
                  </a:cubicBezTo>
                  <a:cubicBezTo>
                    <a:pt x="247519" y="306896"/>
                    <a:pt x="211959" y="347536"/>
                    <a:pt x="318639" y="276416"/>
                  </a:cubicBezTo>
                  <a:lnTo>
                    <a:pt x="364359" y="245936"/>
                  </a:lnTo>
                  <a:cubicBezTo>
                    <a:pt x="506599" y="251016"/>
                    <a:pt x="649919" y="242962"/>
                    <a:pt x="791079" y="261176"/>
                  </a:cubicBezTo>
                  <a:cubicBezTo>
                    <a:pt x="812454" y="263934"/>
                    <a:pt x="820435" y="292870"/>
                    <a:pt x="836799" y="306896"/>
                  </a:cubicBezTo>
                  <a:cubicBezTo>
                    <a:pt x="856084" y="323426"/>
                    <a:pt x="876951" y="338050"/>
                    <a:pt x="897759" y="352616"/>
                  </a:cubicBezTo>
                  <a:cubicBezTo>
                    <a:pt x="927769" y="373623"/>
                    <a:pt x="958719" y="393256"/>
                    <a:pt x="989199" y="413576"/>
                  </a:cubicBezTo>
                  <a:cubicBezTo>
                    <a:pt x="1004439" y="423736"/>
                    <a:pt x="1018536" y="435865"/>
                    <a:pt x="1034919" y="444056"/>
                  </a:cubicBezTo>
                  <a:lnTo>
                    <a:pt x="1095879" y="474536"/>
                  </a:lnTo>
                  <a:cubicBezTo>
                    <a:pt x="1106039" y="489776"/>
                    <a:pt x="1110827" y="510548"/>
                    <a:pt x="1126359" y="520256"/>
                  </a:cubicBezTo>
                  <a:cubicBezTo>
                    <a:pt x="1169952" y="547502"/>
                    <a:pt x="1244682" y="553647"/>
                    <a:pt x="1293999" y="565976"/>
                  </a:cubicBezTo>
                  <a:cubicBezTo>
                    <a:pt x="1309584" y="569872"/>
                    <a:pt x="1324273" y="576803"/>
                    <a:pt x="1339719" y="581216"/>
                  </a:cubicBezTo>
                  <a:cubicBezTo>
                    <a:pt x="1359858" y="586970"/>
                    <a:pt x="1380359" y="591376"/>
                    <a:pt x="1400679" y="596456"/>
                  </a:cubicBezTo>
                  <a:cubicBezTo>
                    <a:pt x="1427250" y="593135"/>
                    <a:pt x="1527396" y="588711"/>
                    <a:pt x="1568319" y="565976"/>
                  </a:cubicBezTo>
                  <a:cubicBezTo>
                    <a:pt x="1600341" y="548186"/>
                    <a:pt x="1659759" y="505016"/>
                    <a:pt x="1659759" y="505016"/>
                  </a:cubicBezTo>
                  <a:cubicBezTo>
                    <a:pt x="1669919" y="489776"/>
                    <a:pt x="1676455" y="471357"/>
                    <a:pt x="1690239" y="459296"/>
                  </a:cubicBezTo>
                  <a:cubicBezTo>
                    <a:pt x="1859048" y="311589"/>
                    <a:pt x="1712655" y="460702"/>
                    <a:pt x="1842639" y="367856"/>
                  </a:cubicBezTo>
                  <a:cubicBezTo>
                    <a:pt x="1860177" y="355329"/>
                    <a:pt x="1871346" y="335368"/>
                    <a:pt x="1888359" y="322136"/>
                  </a:cubicBezTo>
                  <a:cubicBezTo>
                    <a:pt x="1966964" y="260999"/>
                    <a:pt x="1956537" y="268930"/>
                    <a:pt x="2025519" y="245936"/>
                  </a:cubicBezTo>
                  <a:cubicBezTo>
                    <a:pt x="2033707" y="239795"/>
                    <a:pt x="2113966" y="177840"/>
                    <a:pt x="2132199" y="169736"/>
                  </a:cubicBezTo>
                  <a:cubicBezTo>
                    <a:pt x="2161559" y="156687"/>
                    <a:pt x="2193159" y="149416"/>
                    <a:pt x="2223639" y="139256"/>
                  </a:cubicBezTo>
                  <a:lnTo>
                    <a:pt x="2269359" y="124016"/>
                  </a:lnTo>
                  <a:cubicBezTo>
                    <a:pt x="2284599" y="118936"/>
                    <a:pt x="2299233" y="111417"/>
                    <a:pt x="2315079" y="108776"/>
                  </a:cubicBezTo>
                  <a:lnTo>
                    <a:pt x="2406519" y="93536"/>
                  </a:lnTo>
                  <a:cubicBezTo>
                    <a:pt x="2447159" y="98616"/>
                    <a:pt x="2488532" y="99567"/>
                    <a:pt x="2528439" y="108776"/>
                  </a:cubicBezTo>
                  <a:cubicBezTo>
                    <a:pt x="2595863" y="124335"/>
                    <a:pt x="2639173" y="162279"/>
                    <a:pt x="2696079" y="200216"/>
                  </a:cubicBezTo>
                  <a:lnTo>
                    <a:pt x="2787519" y="261176"/>
                  </a:lnTo>
                  <a:lnTo>
                    <a:pt x="2833239" y="291656"/>
                  </a:lnTo>
                  <a:cubicBezTo>
                    <a:pt x="2901406" y="393907"/>
                    <a:pt x="2821104" y="293726"/>
                    <a:pt x="2909439" y="352616"/>
                  </a:cubicBezTo>
                  <a:cubicBezTo>
                    <a:pt x="2927372" y="364571"/>
                    <a:pt x="2938602" y="384538"/>
                    <a:pt x="2955159" y="398336"/>
                  </a:cubicBezTo>
                  <a:cubicBezTo>
                    <a:pt x="2969230" y="410062"/>
                    <a:pt x="2985974" y="418170"/>
                    <a:pt x="3000879" y="428816"/>
                  </a:cubicBezTo>
                  <a:cubicBezTo>
                    <a:pt x="3021548" y="443579"/>
                    <a:pt x="3039786" y="461934"/>
                    <a:pt x="3061839" y="474536"/>
                  </a:cubicBezTo>
                  <a:cubicBezTo>
                    <a:pt x="3078844" y="484253"/>
                    <a:pt x="3155322" y="501717"/>
                    <a:pt x="3168519" y="505016"/>
                  </a:cubicBezTo>
                  <a:cubicBezTo>
                    <a:pt x="3254768" y="562515"/>
                    <a:pt x="3214861" y="549730"/>
                    <a:pt x="3381879" y="520256"/>
                  </a:cubicBezTo>
                  <a:cubicBezTo>
                    <a:pt x="3413519" y="514672"/>
                    <a:pt x="3473319" y="489776"/>
                    <a:pt x="3473319" y="489776"/>
                  </a:cubicBezTo>
                  <a:cubicBezTo>
                    <a:pt x="3619170" y="343925"/>
                    <a:pt x="3432426" y="517038"/>
                    <a:pt x="3564759" y="428816"/>
                  </a:cubicBezTo>
                  <a:cubicBezTo>
                    <a:pt x="3582692" y="416861"/>
                    <a:pt x="3593922" y="396894"/>
                    <a:pt x="3610479" y="383096"/>
                  </a:cubicBezTo>
                  <a:cubicBezTo>
                    <a:pt x="3624550" y="371370"/>
                    <a:pt x="3642128" y="364342"/>
                    <a:pt x="3656199" y="352616"/>
                  </a:cubicBezTo>
                  <a:cubicBezTo>
                    <a:pt x="3672756" y="338818"/>
                    <a:pt x="3685362" y="320694"/>
                    <a:pt x="3701919" y="306896"/>
                  </a:cubicBezTo>
                  <a:cubicBezTo>
                    <a:pt x="3715990" y="295170"/>
                    <a:pt x="3733568" y="288142"/>
                    <a:pt x="3747639" y="276416"/>
                  </a:cubicBezTo>
                  <a:cubicBezTo>
                    <a:pt x="3864982" y="178630"/>
                    <a:pt x="3725565" y="275892"/>
                    <a:pt x="3839079" y="200216"/>
                  </a:cubicBezTo>
                  <a:cubicBezTo>
                    <a:pt x="3849239" y="184976"/>
                    <a:pt x="3857833" y="168567"/>
                    <a:pt x="3869559" y="154496"/>
                  </a:cubicBezTo>
                  <a:cubicBezTo>
                    <a:pt x="3914323" y="100779"/>
                    <a:pt x="3942997" y="90297"/>
                    <a:pt x="4006719" y="47816"/>
                  </a:cubicBezTo>
                  <a:cubicBezTo>
                    <a:pt x="4065805" y="8425"/>
                    <a:pt x="4035063" y="23128"/>
                    <a:pt x="4098159" y="2096"/>
                  </a:cubicBezTo>
                  <a:cubicBezTo>
                    <a:pt x="4164119" y="9425"/>
                    <a:pt x="4244800" y="14380"/>
                    <a:pt x="4311519" y="32576"/>
                  </a:cubicBezTo>
                  <a:cubicBezTo>
                    <a:pt x="4342516" y="41030"/>
                    <a:pt x="4374222" y="48688"/>
                    <a:pt x="4402959" y="63056"/>
                  </a:cubicBezTo>
                  <a:cubicBezTo>
                    <a:pt x="4443599" y="83376"/>
                    <a:pt x="4492750" y="91887"/>
                    <a:pt x="4524879" y="124016"/>
                  </a:cubicBezTo>
                  <a:cubicBezTo>
                    <a:pt x="4581958" y="181095"/>
                    <a:pt x="4550152" y="162920"/>
                    <a:pt x="4616319" y="184976"/>
                  </a:cubicBezTo>
                  <a:cubicBezTo>
                    <a:pt x="4631559" y="200216"/>
                    <a:pt x="4645026" y="217464"/>
                    <a:pt x="4662039" y="230696"/>
                  </a:cubicBezTo>
                  <a:cubicBezTo>
                    <a:pt x="4690955" y="253186"/>
                    <a:pt x="4722999" y="271336"/>
                    <a:pt x="4753479" y="291656"/>
                  </a:cubicBezTo>
                  <a:cubicBezTo>
                    <a:pt x="4768719" y="301816"/>
                    <a:pt x="4786247" y="309184"/>
                    <a:pt x="4799199" y="322136"/>
                  </a:cubicBezTo>
                  <a:cubicBezTo>
                    <a:pt x="4814439" y="337376"/>
                    <a:pt x="4826986" y="355901"/>
                    <a:pt x="4844919" y="367856"/>
                  </a:cubicBezTo>
                  <a:cubicBezTo>
                    <a:pt x="4858285" y="376767"/>
                    <a:pt x="4876271" y="375912"/>
                    <a:pt x="4890639" y="383096"/>
                  </a:cubicBezTo>
                  <a:cubicBezTo>
                    <a:pt x="4907022" y="391287"/>
                    <a:pt x="4919976" y="405385"/>
                    <a:pt x="4936359" y="413576"/>
                  </a:cubicBezTo>
                  <a:cubicBezTo>
                    <a:pt x="4950727" y="420760"/>
                    <a:pt x="4968036" y="421014"/>
                    <a:pt x="4982079" y="428816"/>
                  </a:cubicBezTo>
                  <a:cubicBezTo>
                    <a:pt x="5130535" y="511291"/>
                    <a:pt x="5015345" y="475232"/>
                    <a:pt x="5134479" y="505016"/>
                  </a:cubicBezTo>
                  <a:cubicBezTo>
                    <a:pt x="5225919" y="499936"/>
                    <a:pt x="5317631" y="498459"/>
                    <a:pt x="5408799" y="489776"/>
                  </a:cubicBezTo>
                  <a:cubicBezTo>
                    <a:pt x="5424791" y="488253"/>
                    <a:pt x="5440476" y="482338"/>
                    <a:pt x="5454519" y="474536"/>
                  </a:cubicBezTo>
                  <a:cubicBezTo>
                    <a:pt x="5486541" y="456746"/>
                    <a:pt x="5515479" y="433896"/>
                    <a:pt x="5545959" y="413576"/>
                  </a:cubicBezTo>
                  <a:cubicBezTo>
                    <a:pt x="5561199" y="403416"/>
                    <a:pt x="5578727" y="396048"/>
                    <a:pt x="5591679" y="383096"/>
                  </a:cubicBezTo>
                  <a:cubicBezTo>
                    <a:pt x="5606919" y="367856"/>
                    <a:pt x="5620386" y="350608"/>
                    <a:pt x="5637399" y="337376"/>
                  </a:cubicBezTo>
                  <a:cubicBezTo>
                    <a:pt x="5666315" y="314886"/>
                    <a:pt x="5702936" y="302319"/>
                    <a:pt x="5728839" y="276416"/>
                  </a:cubicBezTo>
                  <a:cubicBezTo>
                    <a:pt x="5831638" y="173617"/>
                    <a:pt x="5779386" y="198607"/>
                    <a:pt x="5865999" y="169736"/>
                  </a:cubicBezTo>
                  <a:cubicBezTo>
                    <a:pt x="5905447" y="130288"/>
                    <a:pt x="5948473" y="81285"/>
                    <a:pt x="6003159" y="63056"/>
                  </a:cubicBezTo>
                  <a:cubicBezTo>
                    <a:pt x="6018399" y="57976"/>
                    <a:pt x="6034114" y="54144"/>
                    <a:pt x="6048879" y="47816"/>
                  </a:cubicBezTo>
                  <a:cubicBezTo>
                    <a:pt x="6160451" y="0"/>
                    <a:pt x="6058409" y="30193"/>
                    <a:pt x="6170799" y="2096"/>
                  </a:cubicBezTo>
                  <a:cubicBezTo>
                    <a:pt x="6277479" y="7176"/>
                    <a:pt x="6384407" y="8467"/>
                    <a:pt x="6490839" y="17336"/>
                  </a:cubicBezTo>
                  <a:cubicBezTo>
                    <a:pt x="6552120" y="22443"/>
                    <a:pt x="6566956" y="73188"/>
                    <a:pt x="6627999" y="93536"/>
                  </a:cubicBezTo>
                  <a:cubicBezTo>
                    <a:pt x="6742917" y="131842"/>
                    <a:pt x="6601266" y="80170"/>
                    <a:pt x="6719439" y="139256"/>
                  </a:cubicBezTo>
                  <a:cubicBezTo>
                    <a:pt x="6733807" y="146440"/>
                    <a:pt x="6750791" y="147312"/>
                    <a:pt x="6765159" y="154496"/>
                  </a:cubicBezTo>
                  <a:cubicBezTo>
                    <a:pt x="6781542" y="162687"/>
                    <a:pt x="6794496" y="176785"/>
                    <a:pt x="6810879" y="184976"/>
                  </a:cubicBezTo>
                  <a:cubicBezTo>
                    <a:pt x="6825247" y="192160"/>
                    <a:pt x="6842231" y="193032"/>
                    <a:pt x="6856599" y="200216"/>
                  </a:cubicBezTo>
                  <a:cubicBezTo>
                    <a:pt x="6956321" y="250077"/>
                    <a:pt x="6846925" y="209006"/>
                    <a:pt x="6948039" y="276416"/>
                  </a:cubicBezTo>
                  <a:cubicBezTo>
                    <a:pt x="6961405" y="285327"/>
                    <a:pt x="6979391" y="284472"/>
                    <a:pt x="6993759" y="291656"/>
                  </a:cubicBezTo>
                  <a:cubicBezTo>
                    <a:pt x="7010142" y="299847"/>
                    <a:pt x="7023096" y="313945"/>
                    <a:pt x="7039479" y="322136"/>
                  </a:cubicBezTo>
                  <a:cubicBezTo>
                    <a:pt x="7053847" y="329320"/>
                    <a:pt x="7070831" y="330192"/>
                    <a:pt x="7085199" y="337376"/>
                  </a:cubicBezTo>
                  <a:cubicBezTo>
                    <a:pt x="7101582" y="345567"/>
                    <a:pt x="7114181" y="360417"/>
                    <a:pt x="7130919" y="367856"/>
                  </a:cubicBezTo>
                  <a:cubicBezTo>
                    <a:pt x="7294143" y="440400"/>
                    <a:pt x="7164609" y="359836"/>
                    <a:pt x="7268079" y="428816"/>
                  </a:cubicBezTo>
                  <a:cubicBezTo>
                    <a:pt x="7344279" y="423736"/>
                    <a:pt x="7420777" y="422010"/>
                    <a:pt x="7496679" y="413576"/>
                  </a:cubicBezTo>
                  <a:cubicBezTo>
                    <a:pt x="7565620" y="405916"/>
                    <a:pt x="7555329" y="363546"/>
                    <a:pt x="7633839" y="337376"/>
                  </a:cubicBezTo>
                  <a:cubicBezTo>
                    <a:pt x="7696935" y="316344"/>
                    <a:pt x="7666193" y="331047"/>
                    <a:pt x="7725279" y="291656"/>
                  </a:cubicBezTo>
                  <a:cubicBezTo>
                    <a:pt x="7781597" y="207179"/>
                    <a:pt x="7723537" y="273997"/>
                    <a:pt x="7801479" y="230696"/>
                  </a:cubicBezTo>
                  <a:cubicBezTo>
                    <a:pt x="7833501" y="212906"/>
                    <a:pt x="7862439" y="190056"/>
                    <a:pt x="7892919" y="169736"/>
                  </a:cubicBezTo>
                  <a:lnTo>
                    <a:pt x="7984359" y="108776"/>
                  </a:lnTo>
                  <a:cubicBezTo>
                    <a:pt x="7999599" y="98616"/>
                    <a:pt x="8012703" y="84088"/>
                    <a:pt x="8030079" y="78296"/>
                  </a:cubicBezTo>
                  <a:cubicBezTo>
                    <a:pt x="8138895" y="42024"/>
                    <a:pt x="8094786" y="65638"/>
                    <a:pt x="8167239" y="17336"/>
                  </a:cubicBezTo>
                  <a:cubicBezTo>
                    <a:pt x="8233279" y="22416"/>
                    <a:pt x="8299578" y="24837"/>
                    <a:pt x="8365359" y="32576"/>
                  </a:cubicBezTo>
                  <a:cubicBezTo>
                    <a:pt x="8429907" y="40170"/>
                    <a:pt x="8427599" y="52719"/>
                    <a:pt x="8487279" y="78296"/>
                  </a:cubicBezTo>
                  <a:cubicBezTo>
                    <a:pt x="8502044" y="84624"/>
                    <a:pt x="8517759" y="88456"/>
                    <a:pt x="8532999" y="93536"/>
                  </a:cubicBezTo>
                  <a:cubicBezTo>
                    <a:pt x="8548239" y="108776"/>
                    <a:pt x="8562162" y="125458"/>
                    <a:pt x="8578719" y="139256"/>
                  </a:cubicBezTo>
                  <a:cubicBezTo>
                    <a:pt x="8592790" y="150982"/>
                    <a:pt x="8612378" y="155952"/>
                    <a:pt x="8624439" y="169736"/>
                  </a:cubicBezTo>
                  <a:cubicBezTo>
                    <a:pt x="8768036" y="333846"/>
                    <a:pt x="8641484" y="200417"/>
                    <a:pt x="8700639" y="306896"/>
                  </a:cubicBezTo>
                  <a:cubicBezTo>
                    <a:pt x="8718429" y="338918"/>
                    <a:pt x="8750015" y="363583"/>
                    <a:pt x="8761599" y="398336"/>
                  </a:cubicBezTo>
                  <a:lnTo>
                    <a:pt x="8792079" y="489776"/>
                  </a:lnTo>
                  <a:cubicBezTo>
                    <a:pt x="8786999" y="662496"/>
                    <a:pt x="8809820" y="838318"/>
                    <a:pt x="8776839" y="1007936"/>
                  </a:cubicBezTo>
                  <a:cubicBezTo>
                    <a:pt x="8770707" y="1039474"/>
                    <a:pt x="8825927" y="1693784"/>
                    <a:pt x="8825927" y="1693784"/>
                  </a:cubicBezTo>
                  <a:lnTo>
                    <a:pt x="40951" y="1693784"/>
                  </a:lnTo>
                  <a:cubicBezTo>
                    <a:pt x="0" y="1693136"/>
                    <a:pt x="8047" y="941801"/>
                    <a:pt x="13839" y="901256"/>
                  </a:cubicBezTo>
                  <a:cubicBezTo>
                    <a:pt x="18209" y="870666"/>
                    <a:pt x="27793" y="840690"/>
                    <a:pt x="29079" y="809816"/>
                  </a:cubicBezTo>
                  <a:cubicBezTo>
                    <a:pt x="32886" y="718455"/>
                    <a:pt x="16379" y="606616"/>
                    <a:pt x="13839" y="56597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7" name="Группа 16"/>
            <p:cNvGrpSpPr/>
            <p:nvPr/>
          </p:nvGrpSpPr>
          <p:grpSpPr>
            <a:xfrm>
              <a:off x="6660232" y="3645024"/>
              <a:ext cx="2483768" cy="2913112"/>
              <a:chOff x="6228184" y="2420888"/>
              <a:chExt cx="2915816" cy="3921224"/>
            </a:xfrm>
          </p:grpSpPr>
          <p:pic>
            <p:nvPicPr>
              <p:cNvPr id="18" name="Picture 2" descr="Похожее изображение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228184" y="2420888"/>
                <a:ext cx="2417386" cy="3096344"/>
              </a:xfrm>
              <a:prstGeom prst="rect">
                <a:avLst/>
              </a:prstGeom>
              <a:noFill/>
            </p:spPr>
          </p:pic>
          <p:pic>
            <p:nvPicPr>
              <p:cNvPr id="19" name="Рисунок 18" descr="клей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6878960" y="4077072"/>
                <a:ext cx="2265040" cy="2265040"/>
              </a:xfrm>
              <a:prstGeom prst="rect">
                <a:avLst/>
              </a:prstGeom>
            </p:spPr>
          </p:pic>
        </p:grpSp>
      </p:grpSp>
      <p:sp>
        <p:nvSpPr>
          <p:cNvPr id="21" name="TextBox 20"/>
          <p:cNvSpPr txBox="1"/>
          <p:nvPr/>
        </p:nvSpPr>
        <p:spPr>
          <a:xfrm>
            <a:off x="1331640" y="4437112"/>
            <a:ext cx="23825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Накле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й</a:t>
            </a:r>
            <a:r>
              <a:rPr lang="ru-RU" sz="3200" dirty="0" smtClean="0"/>
              <a:t> снег.</a:t>
            </a:r>
            <a:endParaRPr lang="ru-RU" sz="3200" dirty="0"/>
          </a:p>
        </p:txBody>
      </p:sp>
      <p:sp>
        <p:nvSpPr>
          <p:cNvPr id="22" name="TextBox 21"/>
          <p:cNvSpPr txBox="1"/>
          <p:nvPr/>
        </p:nvSpPr>
        <p:spPr>
          <a:xfrm>
            <a:off x="1259632" y="5301208"/>
            <a:ext cx="33427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Я </a:t>
            </a:r>
            <a:r>
              <a:rPr lang="ru-RU" sz="3200" dirty="0" err="1" smtClean="0"/>
              <a:t>накле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ил</a:t>
            </a:r>
            <a:r>
              <a:rPr lang="ru-RU" sz="3200" dirty="0" smtClean="0"/>
              <a:t>(а) снег.</a:t>
            </a:r>
            <a:endParaRPr lang="ru-RU" sz="3200" dirty="0"/>
          </a:p>
        </p:txBody>
      </p:sp>
      <p:sp>
        <p:nvSpPr>
          <p:cNvPr id="24" name="Управляющая кнопка: домой 23">
            <a:hlinkClick r:id="rId5" action="ppaction://hlinksldjump" highlightClick="1"/>
          </p:cNvPr>
          <p:cNvSpPr/>
          <p:nvPr/>
        </p:nvSpPr>
        <p:spPr>
          <a:xfrm>
            <a:off x="8172400" y="6021288"/>
            <a:ext cx="648072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Группа 30"/>
          <p:cNvGrpSpPr/>
          <p:nvPr/>
        </p:nvGrpSpPr>
        <p:grpSpPr>
          <a:xfrm>
            <a:off x="1403648" y="548680"/>
            <a:ext cx="6588224" cy="3816424"/>
            <a:chOff x="395536" y="332656"/>
            <a:chExt cx="8964488" cy="6297488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467544" y="332656"/>
              <a:ext cx="8352928" cy="6192688"/>
            </a:xfrm>
            <a:prstGeom prst="rect">
              <a:avLst/>
            </a:prstGeom>
            <a:solidFill>
              <a:srgbClr val="6600CC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" name="Группа 5"/>
            <p:cNvGrpSpPr/>
            <p:nvPr/>
          </p:nvGrpSpPr>
          <p:grpSpPr>
            <a:xfrm>
              <a:off x="2843808" y="2492896"/>
              <a:ext cx="2736304" cy="3168352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6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7" name="Равнобедренный треугольник 6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3" name="Группа 7"/>
            <p:cNvGrpSpPr/>
            <p:nvPr/>
          </p:nvGrpSpPr>
          <p:grpSpPr>
            <a:xfrm>
              <a:off x="827584" y="3645024"/>
              <a:ext cx="1512168" cy="2016224"/>
              <a:chOff x="971600" y="3861048"/>
              <a:chExt cx="1512168" cy="2016224"/>
            </a:xfrm>
            <a:solidFill>
              <a:srgbClr val="003300"/>
            </a:solidFill>
          </p:grpSpPr>
          <p:sp>
            <p:nvSpPr>
              <p:cNvPr id="9" name="Равнобедренный треугольник 8"/>
              <p:cNvSpPr/>
              <p:nvPr/>
            </p:nvSpPr>
            <p:spPr>
              <a:xfrm>
                <a:off x="971600" y="4941168"/>
                <a:ext cx="1512168" cy="93610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Равнобедренный треугольник 9"/>
              <p:cNvSpPr/>
              <p:nvPr/>
            </p:nvSpPr>
            <p:spPr>
              <a:xfrm>
                <a:off x="971600" y="4437112"/>
                <a:ext cx="1512168" cy="792088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Равнобедренный треугольник 10"/>
              <p:cNvSpPr/>
              <p:nvPr/>
            </p:nvSpPr>
            <p:spPr>
              <a:xfrm>
                <a:off x="971600" y="3861048"/>
                <a:ext cx="1512168" cy="720080"/>
              </a:xfrm>
              <a:prstGeom prst="triangle">
                <a:avLst>
                  <a:gd name="adj" fmla="val 50000"/>
                </a:avLst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" name="Группа 11"/>
            <p:cNvGrpSpPr/>
            <p:nvPr/>
          </p:nvGrpSpPr>
          <p:grpSpPr>
            <a:xfrm>
              <a:off x="5652120" y="1340768"/>
              <a:ext cx="3096344" cy="4104456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13" name="Равнобедренный треугольник 12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Равнобедренный треугольник 13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Равнобедренный треугольник 14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" name="Полилиния 15"/>
            <p:cNvSpPr/>
            <p:nvPr/>
          </p:nvSpPr>
          <p:spPr>
            <a:xfrm>
              <a:off x="395536" y="5013176"/>
              <a:ext cx="8424936" cy="1512168"/>
            </a:xfrm>
            <a:custGeom>
              <a:avLst/>
              <a:gdLst>
                <a:gd name="connsiteX0" fmla="*/ 56191 w 8852172"/>
                <a:gd name="connsiteY0" fmla="*/ 565976 h 1039474"/>
                <a:gd name="connsiteX1" fmla="*/ 56191 w 8852172"/>
                <a:gd name="connsiteY1" fmla="*/ 565976 h 1039474"/>
                <a:gd name="connsiteX2" fmla="*/ 193351 w 8852172"/>
                <a:gd name="connsiteY2" fmla="*/ 413576 h 1039474"/>
                <a:gd name="connsiteX3" fmla="*/ 239071 w 8852172"/>
                <a:gd name="connsiteY3" fmla="*/ 383096 h 1039474"/>
                <a:gd name="connsiteX4" fmla="*/ 360991 w 8852172"/>
                <a:gd name="connsiteY4" fmla="*/ 276416 h 1039474"/>
                <a:gd name="connsiteX5" fmla="*/ 406711 w 8852172"/>
                <a:gd name="connsiteY5" fmla="*/ 245936 h 1039474"/>
                <a:gd name="connsiteX6" fmla="*/ 833431 w 8852172"/>
                <a:gd name="connsiteY6" fmla="*/ 261176 h 1039474"/>
                <a:gd name="connsiteX7" fmla="*/ 879151 w 8852172"/>
                <a:gd name="connsiteY7" fmla="*/ 306896 h 1039474"/>
                <a:gd name="connsiteX8" fmla="*/ 940111 w 8852172"/>
                <a:gd name="connsiteY8" fmla="*/ 352616 h 1039474"/>
                <a:gd name="connsiteX9" fmla="*/ 1031551 w 8852172"/>
                <a:gd name="connsiteY9" fmla="*/ 413576 h 1039474"/>
                <a:gd name="connsiteX10" fmla="*/ 1077271 w 8852172"/>
                <a:gd name="connsiteY10" fmla="*/ 444056 h 1039474"/>
                <a:gd name="connsiteX11" fmla="*/ 1138231 w 8852172"/>
                <a:gd name="connsiteY11" fmla="*/ 474536 h 1039474"/>
                <a:gd name="connsiteX12" fmla="*/ 1168711 w 8852172"/>
                <a:gd name="connsiteY12" fmla="*/ 520256 h 1039474"/>
                <a:gd name="connsiteX13" fmla="*/ 1336351 w 8852172"/>
                <a:gd name="connsiteY13" fmla="*/ 565976 h 1039474"/>
                <a:gd name="connsiteX14" fmla="*/ 1382071 w 8852172"/>
                <a:gd name="connsiteY14" fmla="*/ 581216 h 1039474"/>
                <a:gd name="connsiteX15" fmla="*/ 1443031 w 8852172"/>
                <a:gd name="connsiteY15" fmla="*/ 596456 h 1039474"/>
                <a:gd name="connsiteX16" fmla="*/ 1610671 w 8852172"/>
                <a:gd name="connsiteY16" fmla="*/ 565976 h 1039474"/>
                <a:gd name="connsiteX17" fmla="*/ 1702111 w 8852172"/>
                <a:gd name="connsiteY17" fmla="*/ 505016 h 1039474"/>
                <a:gd name="connsiteX18" fmla="*/ 1732591 w 8852172"/>
                <a:gd name="connsiteY18" fmla="*/ 459296 h 1039474"/>
                <a:gd name="connsiteX19" fmla="*/ 1884991 w 8852172"/>
                <a:gd name="connsiteY19" fmla="*/ 367856 h 1039474"/>
                <a:gd name="connsiteX20" fmla="*/ 1930711 w 8852172"/>
                <a:gd name="connsiteY20" fmla="*/ 322136 h 1039474"/>
                <a:gd name="connsiteX21" fmla="*/ 2067871 w 8852172"/>
                <a:gd name="connsiteY21" fmla="*/ 245936 h 1039474"/>
                <a:gd name="connsiteX22" fmla="*/ 2174551 w 8852172"/>
                <a:gd name="connsiteY22" fmla="*/ 169736 h 1039474"/>
                <a:gd name="connsiteX23" fmla="*/ 2265991 w 8852172"/>
                <a:gd name="connsiteY23" fmla="*/ 139256 h 1039474"/>
                <a:gd name="connsiteX24" fmla="*/ 2311711 w 8852172"/>
                <a:gd name="connsiteY24" fmla="*/ 124016 h 1039474"/>
                <a:gd name="connsiteX25" fmla="*/ 2357431 w 8852172"/>
                <a:gd name="connsiteY25" fmla="*/ 108776 h 1039474"/>
                <a:gd name="connsiteX26" fmla="*/ 2448871 w 8852172"/>
                <a:gd name="connsiteY26" fmla="*/ 93536 h 1039474"/>
                <a:gd name="connsiteX27" fmla="*/ 2570791 w 8852172"/>
                <a:gd name="connsiteY27" fmla="*/ 108776 h 1039474"/>
                <a:gd name="connsiteX28" fmla="*/ 2738431 w 8852172"/>
                <a:gd name="connsiteY28" fmla="*/ 200216 h 1039474"/>
                <a:gd name="connsiteX29" fmla="*/ 2829871 w 8852172"/>
                <a:gd name="connsiteY29" fmla="*/ 261176 h 1039474"/>
                <a:gd name="connsiteX30" fmla="*/ 2875591 w 8852172"/>
                <a:gd name="connsiteY30" fmla="*/ 291656 h 1039474"/>
                <a:gd name="connsiteX31" fmla="*/ 2951791 w 8852172"/>
                <a:gd name="connsiteY31" fmla="*/ 352616 h 1039474"/>
                <a:gd name="connsiteX32" fmla="*/ 2997511 w 8852172"/>
                <a:gd name="connsiteY32" fmla="*/ 398336 h 1039474"/>
                <a:gd name="connsiteX33" fmla="*/ 3043231 w 8852172"/>
                <a:gd name="connsiteY33" fmla="*/ 428816 h 1039474"/>
                <a:gd name="connsiteX34" fmla="*/ 3104191 w 8852172"/>
                <a:gd name="connsiteY34" fmla="*/ 474536 h 1039474"/>
                <a:gd name="connsiteX35" fmla="*/ 3210871 w 8852172"/>
                <a:gd name="connsiteY35" fmla="*/ 505016 h 1039474"/>
                <a:gd name="connsiteX36" fmla="*/ 3424231 w 8852172"/>
                <a:gd name="connsiteY36" fmla="*/ 520256 h 1039474"/>
                <a:gd name="connsiteX37" fmla="*/ 3515671 w 8852172"/>
                <a:gd name="connsiteY37" fmla="*/ 489776 h 1039474"/>
                <a:gd name="connsiteX38" fmla="*/ 3607111 w 8852172"/>
                <a:gd name="connsiteY38" fmla="*/ 428816 h 1039474"/>
                <a:gd name="connsiteX39" fmla="*/ 3652831 w 8852172"/>
                <a:gd name="connsiteY39" fmla="*/ 383096 h 1039474"/>
                <a:gd name="connsiteX40" fmla="*/ 3698551 w 8852172"/>
                <a:gd name="connsiteY40" fmla="*/ 352616 h 1039474"/>
                <a:gd name="connsiteX41" fmla="*/ 3744271 w 8852172"/>
                <a:gd name="connsiteY41" fmla="*/ 306896 h 1039474"/>
                <a:gd name="connsiteX42" fmla="*/ 3789991 w 8852172"/>
                <a:gd name="connsiteY42" fmla="*/ 276416 h 1039474"/>
                <a:gd name="connsiteX43" fmla="*/ 3881431 w 8852172"/>
                <a:gd name="connsiteY43" fmla="*/ 200216 h 1039474"/>
                <a:gd name="connsiteX44" fmla="*/ 3911911 w 8852172"/>
                <a:gd name="connsiteY44" fmla="*/ 154496 h 1039474"/>
                <a:gd name="connsiteX45" fmla="*/ 4049071 w 8852172"/>
                <a:gd name="connsiteY45" fmla="*/ 47816 h 1039474"/>
                <a:gd name="connsiteX46" fmla="*/ 4140511 w 8852172"/>
                <a:gd name="connsiteY46" fmla="*/ 2096 h 1039474"/>
                <a:gd name="connsiteX47" fmla="*/ 4353871 w 8852172"/>
                <a:gd name="connsiteY47" fmla="*/ 32576 h 1039474"/>
                <a:gd name="connsiteX48" fmla="*/ 4445311 w 8852172"/>
                <a:gd name="connsiteY48" fmla="*/ 63056 h 1039474"/>
                <a:gd name="connsiteX49" fmla="*/ 4567231 w 8852172"/>
                <a:gd name="connsiteY49" fmla="*/ 124016 h 1039474"/>
                <a:gd name="connsiteX50" fmla="*/ 4658671 w 8852172"/>
                <a:gd name="connsiteY50" fmla="*/ 184976 h 1039474"/>
                <a:gd name="connsiteX51" fmla="*/ 4704391 w 8852172"/>
                <a:gd name="connsiteY51" fmla="*/ 230696 h 1039474"/>
                <a:gd name="connsiteX52" fmla="*/ 4795831 w 8852172"/>
                <a:gd name="connsiteY52" fmla="*/ 291656 h 1039474"/>
                <a:gd name="connsiteX53" fmla="*/ 4841551 w 8852172"/>
                <a:gd name="connsiteY53" fmla="*/ 322136 h 1039474"/>
                <a:gd name="connsiteX54" fmla="*/ 4887271 w 8852172"/>
                <a:gd name="connsiteY54" fmla="*/ 367856 h 1039474"/>
                <a:gd name="connsiteX55" fmla="*/ 4932991 w 8852172"/>
                <a:gd name="connsiteY55" fmla="*/ 383096 h 1039474"/>
                <a:gd name="connsiteX56" fmla="*/ 4978711 w 8852172"/>
                <a:gd name="connsiteY56" fmla="*/ 413576 h 1039474"/>
                <a:gd name="connsiteX57" fmla="*/ 5024431 w 8852172"/>
                <a:gd name="connsiteY57" fmla="*/ 428816 h 1039474"/>
                <a:gd name="connsiteX58" fmla="*/ 5176831 w 8852172"/>
                <a:gd name="connsiteY58" fmla="*/ 505016 h 1039474"/>
                <a:gd name="connsiteX59" fmla="*/ 5451151 w 8852172"/>
                <a:gd name="connsiteY59" fmla="*/ 489776 h 1039474"/>
                <a:gd name="connsiteX60" fmla="*/ 5496871 w 8852172"/>
                <a:gd name="connsiteY60" fmla="*/ 474536 h 1039474"/>
                <a:gd name="connsiteX61" fmla="*/ 5588311 w 8852172"/>
                <a:gd name="connsiteY61" fmla="*/ 413576 h 1039474"/>
                <a:gd name="connsiteX62" fmla="*/ 5634031 w 8852172"/>
                <a:gd name="connsiteY62" fmla="*/ 383096 h 1039474"/>
                <a:gd name="connsiteX63" fmla="*/ 5679751 w 8852172"/>
                <a:gd name="connsiteY63" fmla="*/ 337376 h 1039474"/>
                <a:gd name="connsiteX64" fmla="*/ 5771191 w 8852172"/>
                <a:gd name="connsiteY64" fmla="*/ 276416 h 1039474"/>
                <a:gd name="connsiteX65" fmla="*/ 5908351 w 8852172"/>
                <a:gd name="connsiteY65" fmla="*/ 169736 h 1039474"/>
                <a:gd name="connsiteX66" fmla="*/ 6045511 w 8852172"/>
                <a:gd name="connsiteY66" fmla="*/ 63056 h 1039474"/>
                <a:gd name="connsiteX67" fmla="*/ 6091231 w 8852172"/>
                <a:gd name="connsiteY67" fmla="*/ 47816 h 1039474"/>
                <a:gd name="connsiteX68" fmla="*/ 6213151 w 8852172"/>
                <a:gd name="connsiteY68" fmla="*/ 2096 h 1039474"/>
                <a:gd name="connsiteX69" fmla="*/ 6533191 w 8852172"/>
                <a:gd name="connsiteY69" fmla="*/ 17336 h 1039474"/>
                <a:gd name="connsiteX70" fmla="*/ 6670351 w 8852172"/>
                <a:gd name="connsiteY70" fmla="*/ 93536 h 1039474"/>
                <a:gd name="connsiteX71" fmla="*/ 6761791 w 8852172"/>
                <a:gd name="connsiteY71" fmla="*/ 139256 h 1039474"/>
                <a:gd name="connsiteX72" fmla="*/ 6807511 w 8852172"/>
                <a:gd name="connsiteY72" fmla="*/ 154496 h 1039474"/>
                <a:gd name="connsiteX73" fmla="*/ 6853231 w 8852172"/>
                <a:gd name="connsiteY73" fmla="*/ 184976 h 1039474"/>
                <a:gd name="connsiteX74" fmla="*/ 6898951 w 8852172"/>
                <a:gd name="connsiteY74" fmla="*/ 200216 h 1039474"/>
                <a:gd name="connsiteX75" fmla="*/ 6990391 w 8852172"/>
                <a:gd name="connsiteY75" fmla="*/ 276416 h 1039474"/>
                <a:gd name="connsiteX76" fmla="*/ 7036111 w 8852172"/>
                <a:gd name="connsiteY76" fmla="*/ 291656 h 1039474"/>
                <a:gd name="connsiteX77" fmla="*/ 7081831 w 8852172"/>
                <a:gd name="connsiteY77" fmla="*/ 322136 h 1039474"/>
                <a:gd name="connsiteX78" fmla="*/ 7127551 w 8852172"/>
                <a:gd name="connsiteY78" fmla="*/ 337376 h 1039474"/>
                <a:gd name="connsiteX79" fmla="*/ 7173271 w 8852172"/>
                <a:gd name="connsiteY79" fmla="*/ 367856 h 1039474"/>
                <a:gd name="connsiteX80" fmla="*/ 7310431 w 8852172"/>
                <a:gd name="connsiteY80" fmla="*/ 428816 h 1039474"/>
                <a:gd name="connsiteX81" fmla="*/ 7539031 w 8852172"/>
                <a:gd name="connsiteY81" fmla="*/ 413576 h 1039474"/>
                <a:gd name="connsiteX82" fmla="*/ 7676191 w 8852172"/>
                <a:gd name="connsiteY82" fmla="*/ 337376 h 1039474"/>
                <a:gd name="connsiteX83" fmla="*/ 7767631 w 8852172"/>
                <a:gd name="connsiteY83" fmla="*/ 291656 h 1039474"/>
                <a:gd name="connsiteX84" fmla="*/ 7843831 w 8852172"/>
                <a:gd name="connsiteY84" fmla="*/ 230696 h 1039474"/>
                <a:gd name="connsiteX85" fmla="*/ 7935271 w 8852172"/>
                <a:gd name="connsiteY85" fmla="*/ 169736 h 1039474"/>
                <a:gd name="connsiteX86" fmla="*/ 8026711 w 8852172"/>
                <a:gd name="connsiteY86" fmla="*/ 108776 h 1039474"/>
                <a:gd name="connsiteX87" fmla="*/ 8072431 w 8852172"/>
                <a:gd name="connsiteY87" fmla="*/ 78296 h 1039474"/>
                <a:gd name="connsiteX88" fmla="*/ 8209591 w 8852172"/>
                <a:gd name="connsiteY88" fmla="*/ 17336 h 1039474"/>
                <a:gd name="connsiteX89" fmla="*/ 8407711 w 8852172"/>
                <a:gd name="connsiteY89" fmla="*/ 32576 h 1039474"/>
                <a:gd name="connsiteX90" fmla="*/ 8529631 w 8852172"/>
                <a:gd name="connsiteY90" fmla="*/ 78296 h 1039474"/>
                <a:gd name="connsiteX91" fmla="*/ 8575351 w 8852172"/>
                <a:gd name="connsiteY91" fmla="*/ 93536 h 1039474"/>
                <a:gd name="connsiteX92" fmla="*/ 8621071 w 8852172"/>
                <a:gd name="connsiteY92" fmla="*/ 139256 h 1039474"/>
                <a:gd name="connsiteX93" fmla="*/ 8666791 w 8852172"/>
                <a:gd name="connsiteY93" fmla="*/ 169736 h 1039474"/>
                <a:gd name="connsiteX94" fmla="*/ 8742991 w 8852172"/>
                <a:gd name="connsiteY94" fmla="*/ 306896 h 1039474"/>
                <a:gd name="connsiteX95" fmla="*/ 8803951 w 8852172"/>
                <a:gd name="connsiteY95" fmla="*/ 398336 h 1039474"/>
                <a:gd name="connsiteX96" fmla="*/ 8834431 w 8852172"/>
                <a:gd name="connsiteY96" fmla="*/ 489776 h 1039474"/>
                <a:gd name="connsiteX97" fmla="*/ 8819191 w 8852172"/>
                <a:gd name="connsiteY97" fmla="*/ 1007936 h 1039474"/>
                <a:gd name="connsiteX98" fmla="*/ 8727751 w 8852172"/>
                <a:gd name="connsiteY98" fmla="*/ 1038416 h 1039474"/>
                <a:gd name="connsiteX99" fmla="*/ 40951 w 8852172"/>
                <a:gd name="connsiteY99" fmla="*/ 1023176 h 1039474"/>
                <a:gd name="connsiteX100" fmla="*/ 56191 w 8852172"/>
                <a:gd name="connsiteY100" fmla="*/ 901256 h 1039474"/>
                <a:gd name="connsiteX101" fmla="*/ 71431 w 8852172"/>
                <a:gd name="connsiteY101" fmla="*/ 809816 h 1039474"/>
                <a:gd name="connsiteX102" fmla="*/ 56191 w 8852172"/>
                <a:gd name="connsiteY102" fmla="*/ 565976 h 1039474"/>
                <a:gd name="connsiteX0" fmla="*/ 56191 w 8852172"/>
                <a:gd name="connsiteY0" fmla="*/ 565976 h 1562922"/>
                <a:gd name="connsiteX1" fmla="*/ 56191 w 8852172"/>
                <a:gd name="connsiteY1" fmla="*/ 565976 h 1562922"/>
                <a:gd name="connsiteX2" fmla="*/ 193351 w 8852172"/>
                <a:gd name="connsiteY2" fmla="*/ 413576 h 1562922"/>
                <a:gd name="connsiteX3" fmla="*/ 239071 w 8852172"/>
                <a:gd name="connsiteY3" fmla="*/ 383096 h 1562922"/>
                <a:gd name="connsiteX4" fmla="*/ 360991 w 8852172"/>
                <a:gd name="connsiteY4" fmla="*/ 276416 h 1562922"/>
                <a:gd name="connsiteX5" fmla="*/ 406711 w 8852172"/>
                <a:gd name="connsiteY5" fmla="*/ 245936 h 1562922"/>
                <a:gd name="connsiteX6" fmla="*/ 833431 w 8852172"/>
                <a:gd name="connsiteY6" fmla="*/ 261176 h 1562922"/>
                <a:gd name="connsiteX7" fmla="*/ 879151 w 8852172"/>
                <a:gd name="connsiteY7" fmla="*/ 306896 h 1562922"/>
                <a:gd name="connsiteX8" fmla="*/ 940111 w 8852172"/>
                <a:gd name="connsiteY8" fmla="*/ 352616 h 1562922"/>
                <a:gd name="connsiteX9" fmla="*/ 1031551 w 8852172"/>
                <a:gd name="connsiteY9" fmla="*/ 413576 h 1562922"/>
                <a:gd name="connsiteX10" fmla="*/ 1077271 w 8852172"/>
                <a:gd name="connsiteY10" fmla="*/ 444056 h 1562922"/>
                <a:gd name="connsiteX11" fmla="*/ 1138231 w 8852172"/>
                <a:gd name="connsiteY11" fmla="*/ 474536 h 1562922"/>
                <a:gd name="connsiteX12" fmla="*/ 1168711 w 8852172"/>
                <a:gd name="connsiteY12" fmla="*/ 520256 h 1562922"/>
                <a:gd name="connsiteX13" fmla="*/ 1336351 w 8852172"/>
                <a:gd name="connsiteY13" fmla="*/ 565976 h 1562922"/>
                <a:gd name="connsiteX14" fmla="*/ 1382071 w 8852172"/>
                <a:gd name="connsiteY14" fmla="*/ 581216 h 1562922"/>
                <a:gd name="connsiteX15" fmla="*/ 1443031 w 8852172"/>
                <a:gd name="connsiteY15" fmla="*/ 596456 h 1562922"/>
                <a:gd name="connsiteX16" fmla="*/ 1610671 w 8852172"/>
                <a:gd name="connsiteY16" fmla="*/ 565976 h 1562922"/>
                <a:gd name="connsiteX17" fmla="*/ 1702111 w 8852172"/>
                <a:gd name="connsiteY17" fmla="*/ 505016 h 1562922"/>
                <a:gd name="connsiteX18" fmla="*/ 1732591 w 8852172"/>
                <a:gd name="connsiteY18" fmla="*/ 459296 h 1562922"/>
                <a:gd name="connsiteX19" fmla="*/ 1884991 w 8852172"/>
                <a:gd name="connsiteY19" fmla="*/ 367856 h 1562922"/>
                <a:gd name="connsiteX20" fmla="*/ 1930711 w 8852172"/>
                <a:gd name="connsiteY20" fmla="*/ 322136 h 1562922"/>
                <a:gd name="connsiteX21" fmla="*/ 2067871 w 8852172"/>
                <a:gd name="connsiteY21" fmla="*/ 245936 h 1562922"/>
                <a:gd name="connsiteX22" fmla="*/ 2174551 w 8852172"/>
                <a:gd name="connsiteY22" fmla="*/ 169736 h 1562922"/>
                <a:gd name="connsiteX23" fmla="*/ 2265991 w 8852172"/>
                <a:gd name="connsiteY23" fmla="*/ 139256 h 1562922"/>
                <a:gd name="connsiteX24" fmla="*/ 2311711 w 8852172"/>
                <a:gd name="connsiteY24" fmla="*/ 124016 h 1562922"/>
                <a:gd name="connsiteX25" fmla="*/ 2357431 w 8852172"/>
                <a:gd name="connsiteY25" fmla="*/ 108776 h 1562922"/>
                <a:gd name="connsiteX26" fmla="*/ 2448871 w 8852172"/>
                <a:gd name="connsiteY26" fmla="*/ 93536 h 1562922"/>
                <a:gd name="connsiteX27" fmla="*/ 2570791 w 8852172"/>
                <a:gd name="connsiteY27" fmla="*/ 108776 h 1562922"/>
                <a:gd name="connsiteX28" fmla="*/ 2738431 w 8852172"/>
                <a:gd name="connsiteY28" fmla="*/ 200216 h 1562922"/>
                <a:gd name="connsiteX29" fmla="*/ 2829871 w 8852172"/>
                <a:gd name="connsiteY29" fmla="*/ 261176 h 1562922"/>
                <a:gd name="connsiteX30" fmla="*/ 2875591 w 8852172"/>
                <a:gd name="connsiteY30" fmla="*/ 291656 h 1562922"/>
                <a:gd name="connsiteX31" fmla="*/ 2951791 w 8852172"/>
                <a:gd name="connsiteY31" fmla="*/ 352616 h 1562922"/>
                <a:gd name="connsiteX32" fmla="*/ 2997511 w 8852172"/>
                <a:gd name="connsiteY32" fmla="*/ 398336 h 1562922"/>
                <a:gd name="connsiteX33" fmla="*/ 3043231 w 8852172"/>
                <a:gd name="connsiteY33" fmla="*/ 428816 h 1562922"/>
                <a:gd name="connsiteX34" fmla="*/ 3104191 w 8852172"/>
                <a:gd name="connsiteY34" fmla="*/ 474536 h 1562922"/>
                <a:gd name="connsiteX35" fmla="*/ 3210871 w 8852172"/>
                <a:gd name="connsiteY35" fmla="*/ 505016 h 1562922"/>
                <a:gd name="connsiteX36" fmla="*/ 3424231 w 8852172"/>
                <a:gd name="connsiteY36" fmla="*/ 520256 h 1562922"/>
                <a:gd name="connsiteX37" fmla="*/ 3515671 w 8852172"/>
                <a:gd name="connsiteY37" fmla="*/ 489776 h 1562922"/>
                <a:gd name="connsiteX38" fmla="*/ 3607111 w 8852172"/>
                <a:gd name="connsiteY38" fmla="*/ 428816 h 1562922"/>
                <a:gd name="connsiteX39" fmla="*/ 3652831 w 8852172"/>
                <a:gd name="connsiteY39" fmla="*/ 383096 h 1562922"/>
                <a:gd name="connsiteX40" fmla="*/ 3698551 w 8852172"/>
                <a:gd name="connsiteY40" fmla="*/ 352616 h 1562922"/>
                <a:gd name="connsiteX41" fmla="*/ 3744271 w 8852172"/>
                <a:gd name="connsiteY41" fmla="*/ 306896 h 1562922"/>
                <a:gd name="connsiteX42" fmla="*/ 3789991 w 8852172"/>
                <a:gd name="connsiteY42" fmla="*/ 276416 h 1562922"/>
                <a:gd name="connsiteX43" fmla="*/ 3881431 w 8852172"/>
                <a:gd name="connsiteY43" fmla="*/ 200216 h 1562922"/>
                <a:gd name="connsiteX44" fmla="*/ 3911911 w 8852172"/>
                <a:gd name="connsiteY44" fmla="*/ 154496 h 1562922"/>
                <a:gd name="connsiteX45" fmla="*/ 4049071 w 8852172"/>
                <a:gd name="connsiteY45" fmla="*/ 47816 h 1562922"/>
                <a:gd name="connsiteX46" fmla="*/ 4140511 w 8852172"/>
                <a:gd name="connsiteY46" fmla="*/ 2096 h 1562922"/>
                <a:gd name="connsiteX47" fmla="*/ 4353871 w 8852172"/>
                <a:gd name="connsiteY47" fmla="*/ 32576 h 1562922"/>
                <a:gd name="connsiteX48" fmla="*/ 4445311 w 8852172"/>
                <a:gd name="connsiteY48" fmla="*/ 63056 h 1562922"/>
                <a:gd name="connsiteX49" fmla="*/ 4567231 w 8852172"/>
                <a:gd name="connsiteY49" fmla="*/ 124016 h 1562922"/>
                <a:gd name="connsiteX50" fmla="*/ 4658671 w 8852172"/>
                <a:gd name="connsiteY50" fmla="*/ 184976 h 1562922"/>
                <a:gd name="connsiteX51" fmla="*/ 4704391 w 8852172"/>
                <a:gd name="connsiteY51" fmla="*/ 230696 h 1562922"/>
                <a:gd name="connsiteX52" fmla="*/ 4795831 w 8852172"/>
                <a:gd name="connsiteY52" fmla="*/ 291656 h 1562922"/>
                <a:gd name="connsiteX53" fmla="*/ 4841551 w 8852172"/>
                <a:gd name="connsiteY53" fmla="*/ 322136 h 1562922"/>
                <a:gd name="connsiteX54" fmla="*/ 4887271 w 8852172"/>
                <a:gd name="connsiteY54" fmla="*/ 367856 h 1562922"/>
                <a:gd name="connsiteX55" fmla="*/ 4932991 w 8852172"/>
                <a:gd name="connsiteY55" fmla="*/ 383096 h 1562922"/>
                <a:gd name="connsiteX56" fmla="*/ 4978711 w 8852172"/>
                <a:gd name="connsiteY56" fmla="*/ 413576 h 1562922"/>
                <a:gd name="connsiteX57" fmla="*/ 5024431 w 8852172"/>
                <a:gd name="connsiteY57" fmla="*/ 428816 h 1562922"/>
                <a:gd name="connsiteX58" fmla="*/ 5176831 w 8852172"/>
                <a:gd name="connsiteY58" fmla="*/ 505016 h 1562922"/>
                <a:gd name="connsiteX59" fmla="*/ 5451151 w 8852172"/>
                <a:gd name="connsiteY59" fmla="*/ 489776 h 1562922"/>
                <a:gd name="connsiteX60" fmla="*/ 5496871 w 8852172"/>
                <a:gd name="connsiteY60" fmla="*/ 474536 h 1562922"/>
                <a:gd name="connsiteX61" fmla="*/ 5588311 w 8852172"/>
                <a:gd name="connsiteY61" fmla="*/ 413576 h 1562922"/>
                <a:gd name="connsiteX62" fmla="*/ 5634031 w 8852172"/>
                <a:gd name="connsiteY62" fmla="*/ 383096 h 1562922"/>
                <a:gd name="connsiteX63" fmla="*/ 5679751 w 8852172"/>
                <a:gd name="connsiteY63" fmla="*/ 337376 h 1562922"/>
                <a:gd name="connsiteX64" fmla="*/ 5771191 w 8852172"/>
                <a:gd name="connsiteY64" fmla="*/ 276416 h 1562922"/>
                <a:gd name="connsiteX65" fmla="*/ 5908351 w 8852172"/>
                <a:gd name="connsiteY65" fmla="*/ 169736 h 1562922"/>
                <a:gd name="connsiteX66" fmla="*/ 6045511 w 8852172"/>
                <a:gd name="connsiteY66" fmla="*/ 63056 h 1562922"/>
                <a:gd name="connsiteX67" fmla="*/ 6091231 w 8852172"/>
                <a:gd name="connsiteY67" fmla="*/ 47816 h 1562922"/>
                <a:gd name="connsiteX68" fmla="*/ 6213151 w 8852172"/>
                <a:gd name="connsiteY68" fmla="*/ 2096 h 1562922"/>
                <a:gd name="connsiteX69" fmla="*/ 6533191 w 8852172"/>
                <a:gd name="connsiteY69" fmla="*/ 17336 h 1562922"/>
                <a:gd name="connsiteX70" fmla="*/ 6670351 w 8852172"/>
                <a:gd name="connsiteY70" fmla="*/ 93536 h 1562922"/>
                <a:gd name="connsiteX71" fmla="*/ 6761791 w 8852172"/>
                <a:gd name="connsiteY71" fmla="*/ 139256 h 1562922"/>
                <a:gd name="connsiteX72" fmla="*/ 6807511 w 8852172"/>
                <a:gd name="connsiteY72" fmla="*/ 154496 h 1562922"/>
                <a:gd name="connsiteX73" fmla="*/ 6853231 w 8852172"/>
                <a:gd name="connsiteY73" fmla="*/ 184976 h 1562922"/>
                <a:gd name="connsiteX74" fmla="*/ 6898951 w 8852172"/>
                <a:gd name="connsiteY74" fmla="*/ 200216 h 1562922"/>
                <a:gd name="connsiteX75" fmla="*/ 6990391 w 8852172"/>
                <a:gd name="connsiteY75" fmla="*/ 276416 h 1562922"/>
                <a:gd name="connsiteX76" fmla="*/ 7036111 w 8852172"/>
                <a:gd name="connsiteY76" fmla="*/ 291656 h 1562922"/>
                <a:gd name="connsiteX77" fmla="*/ 7081831 w 8852172"/>
                <a:gd name="connsiteY77" fmla="*/ 322136 h 1562922"/>
                <a:gd name="connsiteX78" fmla="*/ 7127551 w 8852172"/>
                <a:gd name="connsiteY78" fmla="*/ 337376 h 1562922"/>
                <a:gd name="connsiteX79" fmla="*/ 7173271 w 8852172"/>
                <a:gd name="connsiteY79" fmla="*/ 367856 h 1562922"/>
                <a:gd name="connsiteX80" fmla="*/ 7310431 w 8852172"/>
                <a:gd name="connsiteY80" fmla="*/ 428816 h 1562922"/>
                <a:gd name="connsiteX81" fmla="*/ 7539031 w 8852172"/>
                <a:gd name="connsiteY81" fmla="*/ 413576 h 1562922"/>
                <a:gd name="connsiteX82" fmla="*/ 7676191 w 8852172"/>
                <a:gd name="connsiteY82" fmla="*/ 337376 h 1562922"/>
                <a:gd name="connsiteX83" fmla="*/ 7767631 w 8852172"/>
                <a:gd name="connsiteY83" fmla="*/ 291656 h 1562922"/>
                <a:gd name="connsiteX84" fmla="*/ 7843831 w 8852172"/>
                <a:gd name="connsiteY84" fmla="*/ 230696 h 1562922"/>
                <a:gd name="connsiteX85" fmla="*/ 7935271 w 8852172"/>
                <a:gd name="connsiteY85" fmla="*/ 169736 h 1562922"/>
                <a:gd name="connsiteX86" fmla="*/ 8026711 w 8852172"/>
                <a:gd name="connsiteY86" fmla="*/ 108776 h 1562922"/>
                <a:gd name="connsiteX87" fmla="*/ 8072431 w 8852172"/>
                <a:gd name="connsiteY87" fmla="*/ 78296 h 1562922"/>
                <a:gd name="connsiteX88" fmla="*/ 8209591 w 8852172"/>
                <a:gd name="connsiteY88" fmla="*/ 17336 h 1562922"/>
                <a:gd name="connsiteX89" fmla="*/ 8407711 w 8852172"/>
                <a:gd name="connsiteY89" fmla="*/ 32576 h 1562922"/>
                <a:gd name="connsiteX90" fmla="*/ 8529631 w 8852172"/>
                <a:gd name="connsiteY90" fmla="*/ 78296 h 1562922"/>
                <a:gd name="connsiteX91" fmla="*/ 8575351 w 8852172"/>
                <a:gd name="connsiteY91" fmla="*/ 93536 h 1562922"/>
                <a:gd name="connsiteX92" fmla="*/ 8621071 w 8852172"/>
                <a:gd name="connsiteY92" fmla="*/ 139256 h 1562922"/>
                <a:gd name="connsiteX93" fmla="*/ 8666791 w 8852172"/>
                <a:gd name="connsiteY93" fmla="*/ 169736 h 1562922"/>
                <a:gd name="connsiteX94" fmla="*/ 8742991 w 8852172"/>
                <a:gd name="connsiteY94" fmla="*/ 306896 h 1562922"/>
                <a:gd name="connsiteX95" fmla="*/ 8803951 w 8852172"/>
                <a:gd name="connsiteY95" fmla="*/ 398336 h 1562922"/>
                <a:gd name="connsiteX96" fmla="*/ 8834431 w 8852172"/>
                <a:gd name="connsiteY96" fmla="*/ 489776 h 1562922"/>
                <a:gd name="connsiteX97" fmla="*/ 8819191 w 8852172"/>
                <a:gd name="connsiteY97" fmla="*/ 1007936 h 1562922"/>
                <a:gd name="connsiteX98" fmla="*/ 8724263 w 8852172"/>
                <a:gd name="connsiteY98" fmla="*/ 1562922 h 1562922"/>
                <a:gd name="connsiteX99" fmla="*/ 40951 w 8852172"/>
                <a:gd name="connsiteY99" fmla="*/ 1023176 h 1562922"/>
                <a:gd name="connsiteX100" fmla="*/ 56191 w 8852172"/>
                <a:gd name="connsiteY100" fmla="*/ 901256 h 1562922"/>
                <a:gd name="connsiteX101" fmla="*/ 71431 w 8852172"/>
                <a:gd name="connsiteY101" fmla="*/ 809816 h 1562922"/>
                <a:gd name="connsiteX102" fmla="*/ 56191 w 8852172"/>
                <a:gd name="connsiteY102" fmla="*/ 565976 h 1562922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562922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693784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9005439"/>
                <a:gd name="connsiteY0" fmla="*/ 565976 h 1693784"/>
                <a:gd name="connsiteX1" fmla="*/ 193351 w 9005439"/>
                <a:gd name="connsiteY1" fmla="*/ 565976 h 1693784"/>
                <a:gd name="connsiteX2" fmla="*/ 330511 w 9005439"/>
                <a:gd name="connsiteY2" fmla="*/ 413576 h 1693784"/>
                <a:gd name="connsiteX3" fmla="*/ 376231 w 9005439"/>
                <a:gd name="connsiteY3" fmla="*/ 383096 h 1693784"/>
                <a:gd name="connsiteX4" fmla="*/ 498151 w 9005439"/>
                <a:gd name="connsiteY4" fmla="*/ 276416 h 1693784"/>
                <a:gd name="connsiteX5" fmla="*/ 543871 w 9005439"/>
                <a:gd name="connsiteY5" fmla="*/ 245936 h 1693784"/>
                <a:gd name="connsiteX6" fmla="*/ 970591 w 9005439"/>
                <a:gd name="connsiteY6" fmla="*/ 261176 h 1693784"/>
                <a:gd name="connsiteX7" fmla="*/ 1016311 w 9005439"/>
                <a:gd name="connsiteY7" fmla="*/ 306896 h 1693784"/>
                <a:gd name="connsiteX8" fmla="*/ 1077271 w 9005439"/>
                <a:gd name="connsiteY8" fmla="*/ 352616 h 1693784"/>
                <a:gd name="connsiteX9" fmla="*/ 1168711 w 9005439"/>
                <a:gd name="connsiteY9" fmla="*/ 413576 h 1693784"/>
                <a:gd name="connsiteX10" fmla="*/ 1214431 w 9005439"/>
                <a:gd name="connsiteY10" fmla="*/ 444056 h 1693784"/>
                <a:gd name="connsiteX11" fmla="*/ 1275391 w 9005439"/>
                <a:gd name="connsiteY11" fmla="*/ 474536 h 1693784"/>
                <a:gd name="connsiteX12" fmla="*/ 1305871 w 9005439"/>
                <a:gd name="connsiteY12" fmla="*/ 520256 h 1693784"/>
                <a:gd name="connsiteX13" fmla="*/ 1473511 w 9005439"/>
                <a:gd name="connsiteY13" fmla="*/ 565976 h 1693784"/>
                <a:gd name="connsiteX14" fmla="*/ 1519231 w 9005439"/>
                <a:gd name="connsiteY14" fmla="*/ 581216 h 1693784"/>
                <a:gd name="connsiteX15" fmla="*/ 1580191 w 9005439"/>
                <a:gd name="connsiteY15" fmla="*/ 596456 h 1693784"/>
                <a:gd name="connsiteX16" fmla="*/ 1747831 w 9005439"/>
                <a:gd name="connsiteY16" fmla="*/ 565976 h 1693784"/>
                <a:gd name="connsiteX17" fmla="*/ 1839271 w 9005439"/>
                <a:gd name="connsiteY17" fmla="*/ 505016 h 1693784"/>
                <a:gd name="connsiteX18" fmla="*/ 1869751 w 9005439"/>
                <a:gd name="connsiteY18" fmla="*/ 459296 h 1693784"/>
                <a:gd name="connsiteX19" fmla="*/ 2022151 w 9005439"/>
                <a:gd name="connsiteY19" fmla="*/ 367856 h 1693784"/>
                <a:gd name="connsiteX20" fmla="*/ 2067871 w 9005439"/>
                <a:gd name="connsiteY20" fmla="*/ 322136 h 1693784"/>
                <a:gd name="connsiteX21" fmla="*/ 2205031 w 9005439"/>
                <a:gd name="connsiteY21" fmla="*/ 245936 h 1693784"/>
                <a:gd name="connsiteX22" fmla="*/ 2311711 w 9005439"/>
                <a:gd name="connsiteY22" fmla="*/ 169736 h 1693784"/>
                <a:gd name="connsiteX23" fmla="*/ 2403151 w 9005439"/>
                <a:gd name="connsiteY23" fmla="*/ 139256 h 1693784"/>
                <a:gd name="connsiteX24" fmla="*/ 2448871 w 9005439"/>
                <a:gd name="connsiteY24" fmla="*/ 124016 h 1693784"/>
                <a:gd name="connsiteX25" fmla="*/ 2494591 w 9005439"/>
                <a:gd name="connsiteY25" fmla="*/ 108776 h 1693784"/>
                <a:gd name="connsiteX26" fmla="*/ 2586031 w 9005439"/>
                <a:gd name="connsiteY26" fmla="*/ 93536 h 1693784"/>
                <a:gd name="connsiteX27" fmla="*/ 2707951 w 9005439"/>
                <a:gd name="connsiteY27" fmla="*/ 108776 h 1693784"/>
                <a:gd name="connsiteX28" fmla="*/ 2875591 w 9005439"/>
                <a:gd name="connsiteY28" fmla="*/ 200216 h 1693784"/>
                <a:gd name="connsiteX29" fmla="*/ 2967031 w 9005439"/>
                <a:gd name="connsiteY29" fmla="*/ 261176 h 1693784"/>
                <a:gd name="connsiteX30" fmla="*/ 3012751 w 9005439"/>
                <a:gd name="connsiteY30" fmla="*/ 291656 h 1693784"/>
                <a:gd name="connsiteX31" fmla="*/ 3088951 w 9005439"/>
                <a:gd name="connsiteY31" fmla="*/ 352616 h 1693784"/>
                <a:gd name="connsiteX32" fmla="*/ 3134671 w 9005439"/>
                <a:gd name="connsiteY32" fmla="*/ 398336 h 1693784"/>
                <a:gd name="connsiteX33" fmla="*/ 3180391 w 9005439"/>
                <a:gd name="connsiteY33" fmla="*/ 428816 h 1693784"/>
                <a:gd name="connsiteX34" fmla="*/ 3241351 w 9005439"/>
                <a:gd name="connsiteY34" fmla="*/ 474536 h 1693784"/>
                <a:gd name="connsiteX35" fmla="*/ 3348031 w 9005439"/>
                <a:gd name="connsiteY35" fmla="*/ 505016 h 1693784"/>
                <a:gd name="connsiteX36" fmla="*/ 3561391 w 9005439"/>
                <a:gd name="connsiteY36" fmla="*/ 520256 h 1693784"/>
                <a:gd name="connsiteX37" fmla="*/ 3652831 w 9005439"/>
                <a:gd name="connsiteY37" fmla="*/ 489776 h 1693784"/>
                <a:gd name="connsiteX38" fmla="*/ 3744271 w 9005439"/>
                <a:gd name="connsiteY38" fmla="*/ 428816 h 1693784"/>
                <a:gd name="connsiteX39" fmla="*/ 3789991 w 9005439"/>
                <a:gd name="connsiteY39" fmla="*/ 383096 h 1693784"/>
                <a:gd name="connsiteX40" fmla="*/ 3835711 w 9005439"/>
                <a:gd name="connsiteY40" fmla="*/ 352616 h 1693784"/>
                <a:gd name="connsiteX41" fmla="*/ 3881431 w 9005439"/>
                <a:gd name="connsiteY41" fmla="*/ 306896 h 1693784"/>
                <a:gd name="connsiteX42" fmla="*/ 3927151 w 9005439"/>
                <a:gd name="connsiteY42" fmla="*/ 276416 h 1693784"/>
                <a:gd name="connsiteX43" fmla="*/ 4018591 w 9005439"/>
                <a:gd name="connsiteY43" fmla="*/ 200216 h 1693784"/>
                <a:gd name="connsiteX44" fmla="*/ 4049071 w 9005439"/>
                <a:gd name="connsiteY44" fmla="*/ 154496 h 1693784"/>
                <a:gd name="connsiteX45" fmla="*/ 4186231 w 9005439"/>
                <a:gd name="connsiteY45" fmla="*/ 47816 h 1693784"/>
                <a:gd name="connsiteX46" fmla="*/ 4277671 w 9005439"/>
                <a:gd name="connsiteY46" fmla="*/ 2096 h 1693784"/>
                <a:gd name="connsiteX47" fmla="*/ 4491031 w 9005439"/>
                <a:gd name="connsiteY47" fmla="*/ 32576 h 1693784"/>
                <a:gd name="connsiteX48" fmla="*/ 4582471 w 9005439"/>
                <a:gd name="connsiteY48" fmla="*/ 63056 h 1693784"/>
                <a:gd name="connsiteX49" fmla="*/ 4704391 w 9005439"/>
                <a:gd name="connsiteY49" fmla="*/ 124016 h 1693784"/>
                <a:gd name="connsiteX50" fmla="*/ 4795831 w 9005439"/>
                <a:gd name="connsiteY50" fmla="*/ 184976 h 1693784"/>
                <a:gd name="connsiteX51" fmla="*/ 4841551 w 9005439"/>
                <a:gd name="connsiteY51" fmla="*/ 230696 h 1693784"/>
                <a:gd name="connsiteX52" fmla="*/ 4932991 w 9005439"/>
                <a:gd name="connsiteY52" fmla="*/ 291656 h 1693784"/>
                <a:gd name="connsiteX53" fmla="*/ 4978711 w 9005439"/>
                <a:gd name="connsiteY53" fmla="*/ 322136 h 1693784"/>
                <a:gd name="connsiteX54" fmla="*/ 5024431 w 9005439"/>
                <a:gd name="connsiteY54" fmla="*/ 367856 h 1693784"/>
                <a:gd name="connsiteX55" fmla="*/ 5070151 w 9005439"/>
                <a:gd name="connsiteY55" fmla="*/ 383096 h 1693784"/>
                <a:gd name="connsiteX56" fmla="*/ 5115871 w 9005439"/>
                <a:gd name="connsiteY56" fmla="*/ 413576 h 1693784"/>
                <a:gd name="connsiteX57" fmla="*/ 5161591 w 9005439"/>
                <a:gd name="connsiteY57" fmla="*/ 428816 h 1693784"/>
                <a:gd name="connsiteX58" fmla="*/ 5313991 w 9005439"/>
                <a:gd name="connsiteY58" fmla="*/ 505016 h 1693784"/>
                <a:gd name="connsiteX59" fmla="*/ 5588311 w 9005439"/>
                <a:gd name="connsiteY59" fmla="*/ 489776 h 1693784"/>
                <a:gd name="connsiteX60" fmla="*/ 5634031 w 9005439"/>
                <a:gd name="connsiteY60" fmla="*/ 474536 h 1693784"/>
                <a:gd name="connsiteX61" fmla="*/ 5725471 w 9005439"/>
                <a:gd name="connsiteY61" fmla="*/ 413576 h 1693784"/>
                <a:gd name="connsiteX62" fmla="*/ 5771191 w 9005439"/>
                <a:gd name="connsiteY62" fmla="*/ 383096 h 1693784"/>
                <a:gd name="connsiteX63" fmla="*/ 5816911 w 9005439"/>
                <a:gd name="connsiteY63" fmla="*/ 337376 h 1693784"/>
                <a:gd name="connsiteX64" fmla="*/ 5908351 w 9005439"/>
                <a:gd name="connsiteY64" fmla="*/ 276416 h 1693784"/>
                <a:gd name="connsiteX65" fmla="*/ 6045511 w 9005439"/>
                <a:gd name="connsiteY65" fmla="*/ 169736 h 1693784"/>
                <a:gd name="connsiteX66" fmla="*/ 6182671 w 9005439"/>
                <a:gd name="connsiteY66" fmla="*/ 63056 h 1693784"/>
                <a:gd name="connsiteX67" fmla="*/ 6228391 w 9005439"/>
                <a:gd name="connsiteY67" fmla="*/ 47816 h 1693784"/>
                <a:gd name="connsiteX68" fmla="*/ 6350311 w 9005439"/>
                <a:gd name="connsiteY68" fmla="*/ 2096 h 1693784"/>
                <a:gd name="connsiteX69" fmla="*/ 6670351 w 9005439"/>
                <a:gd name="connsiteY69" fmla="*/ 17336 h 1693784"/>
                <a:gd name="connsiteX70" fmla="*/ 6807511 w 9005439"/>
                <a:gd name="connsiteY70" fmla="*/ 93536 h 1693784"/>
                <a:gd name="connsiteX71" fmla="*/ 6898951 w 9005439"/>
                <a:gd name="connsiteY71" fmla="*/ 139256 h 1693784"/>
                <a:gd name="connsiteX72" fmla="*/ 6944671 w 9005439"/>
                <a:gd name="connsiteY72" fmla="*/ 154496 h 1693784"/>
                <a:gd name="connsiteX73" fmla="*/ 6990391 w 9005439"/>
                <a:gd name="connsiteY73" fmla="*/ 184976 h 1693784"/>
                <a:gd name="connsiteX74" fmla="*/ 7036111 w 9005439"/>
                <a:gd name="connsiteY74" fmla="*/ 200216 h 1693784"/>
                <a:gd name="connsiteX75" fmla="*/ 7127551 w 9005439"/>
                <a:gd name="connsiteY75" fmla="*/ 276416 h 1693784"/>
                <a:gd name="connsiteX76" fmla="*/ 7173271 w 9005439"/>
                <a:gd name="connsiteY76" fmla="*/ 291656 h 1693784"/>
                <a:gd name="connsiteX77" fmla="*/ 7218991 w 9005439"/>
                <a:gd name="connsiteY77" fmla="*/ 322136 h 1693784"/>
                <a:gd name="connsiteX78" fmla="*/ 7264711 w 9005439"/>
                <a:gd name="connsiteY78" fmla="*/ 337376 h 1693784"/>
                <a:gd name="connsiteX79" fmla="*/ 7310431 w 9005439"/>
                <a:gd name="connsiteY79" fmla="*/ 367856 h 1693784"/>
                <a:gd name="connsiteX80" fmla="*/ 7447591 w 9005439"/>
                <a:gd name="connsiteY80" fmla="*/ 428816 h 1693784"/>
                <a:gd name="connsiteX81" fmla="*/ 7676191 w 9005439"/>
                <a:gd name="connsiteY81" fmla="*/ 413576 h 1693784"/>
                <a:gd name="connsiteX82" fmla="*/ 7813351 w 9005439"/>
                <a:gd name="connsiteY82" fmla="*/ 337376 h 1693784"/>
                <a:gd name="connsiteX83" fmla="*/ 7904791 w 9005439"/>
                <a:gd name="connsiteY83" fmla="*/ 291656 h 1693784"/>
                <a:gd name="connsiteX84" fmla="*/ 7980991 w 9005439"/>
                <a:gd name="connsiteY84" fmla="*/ 230696 h 1693784"/>
                <a:gd name="connsiteX85" fmla="*/ 8072431 w 9005439"/>
                <a:gd name="connsiteY85" fmla="*/ 169736 h 1693784"/>
                <a:gd name="connsiteX86" fmla="*/ 8163871 w 9005439"/>
                <a:gd name="connsiteY86" fmla="*/ 108776 h 1693784"/>
                <a:gd name="connsiteX87" fmla="*/ 8209591 w 9005439"/>
                <a:gd name="connsiteY87" fmla="*/ 78296 h 1693784"/>
                <a:gd name="connsiteX88" fmla="*/ 8346751 w 9005439"/>
                <a:gd name="connsiteY88" fmla="*/ 17336 h 1693784"/>
                <a:gd name="connsiteX89" fmla="*/ 8544871 w 9005439"/>
                <a:gd name="connsiteY89" fmla="*/ 32576 h 1693784"/>
                <a:gd name="connsiteX90" fmla="*/ 8666791 w 9005439"/>
                <a:gd name="connsiteY90" fmla="*/ 78296 h 1693784"/>
                <a:gd name="connsiteX91" fmla="*/ 8712511 w 9005439"/>
                <a:gd name="connsiteY91" fmla="*/ 93536 h 1693784"/>
                <a:gd name="connsiteX92" fmla="*/ 8758231 w 9005439"/>
                <a:gd name="connsiteY92" fmla="*/ 139256 h 1693784"/>
                <a:gd name="connsiteX93" fmla="*/ 8803951 w 9005439"/>
                <a:gd name="connsiteY93" fmla="*/ 169736 h 1693784"/>
                <a:gd name="connsiteX94" fmla="*/ 8880151 w 9005439"/>
                <a:gd name="connsiteY94" fmla="*/ 306896 h 1693784"/>
                <a:gd name="connsiteX95" fmla="*/ 8941111 w 9005439"/>
                <a:gd name="connsiteY95" fmla="*/ 398336 h 1693784"/>
                <a:gd name="connsiteX96" fmla="*/ 8971591 w 9005439"/>
                <a:gd name="connsiteY96" fmla="*/ 489776 h 1693784"/>
                <a:gd name="connsiteX97" fmla="*/ 8956351 w 9005439"/>
                <a:gd name="connsiteY97" fmla="*/ 1007936 h 1693784"/>
                <a:gd name="connsiteX98" fmla="*/ 9005439 w 9005439"/>
                <a:gd name="connsiteY98" fmla="*/ 1693784 h 1693784"/>
                <a:gd name="connsiteX99" fmla="*/ 40951 w 9005439"/>
                <a:gd name="connsiteY99" fmla="*/ 1693784 h 1693784"/>
                <a:gd name="connsiteX100" fmla="*/ 193351 w 9005439"/>
                <a:gd name="connsiteY100" fmla="*/ 901256 h 1693784"/>
                <a:gd name="connsiteX101" fmla="*/ 208591 w 9005439"/>
                <a:gd name="connsiteY101" fmla="*/ 809816 h 1693784"/>
                <a:gd name="connsiteX102" fmla="*/ 193351 w 9005439"/>
                <a:gd name="connsiteY102" fmla="*/ 565976 h 1693784"/>
                <a:gd name="connsiteX0" fmla="*/ 13839 w 8825927"/>
                <a:gd name="connsiteY0" fmla="*/ 565976 h 1693784"/>
                <a:gd name="connsiteX1" fmla="*/ 13839 w 8825927"/>
                <a:gd name="connsiteY1" fmla="*/ 565976 h 1693784"/>
                <a:gd name="connsiteX2" fmla="*/ 150999 w 8825927"/>
                <a:gd name="connsiteY2" fmla="*/ 413576 h 1693784"/>
                <a:gd name="connsiteX3" fmla="*/ 196719 w 8825927"/>
                <a:gd name="connsiteY3" fmla="*/ 383096 h 1693784"/>
                <a:gd name="connsiteX4" fmla="*/ 318639 w 8825927"/>
                <a:gd name="connsiteY4" fmla="*/ 276416 h 1693784"/>
                <a:gd name="connsiteX5" fmla="*/ 364359 w 8825927"/>
                <a:gd name="connsiteY5" fmla="*/ 245936 h 1693784"/>
                <a:gd name="connsiteX6" fmla="*/ 791079 w 8825927"/>
                <a:gd name="connsiteY6" fmla="*/ 261176 h 1693784"/>
                <a:gd name="connsiteX7" fmla="*/ 836799 w 8825927"/>
                <a:gd name="connsiteY7" fmla="*/ 306896 h 1693784"/>
                <a:gd name="connsiteX8" fmla="*/ 897759 w 8825927"/>
                <a:gd name="connsiteY8" fmla="*/ 352616 h 1693784"/>
                <a:gd name="connsiteX9" fmla="*/ 989199 w 8825927"/>
                <a:gd name="connsiteY9" fmla="*/ 413576 h 1693784"/>
                <a:gd name="connsiteX10" fmla="*/ 1034919 w 8825927"/>
                <a:gd name="connsiteY10" fmla="*/ 444056 h 1693784"/>
                <a:gd name="connsiteX11" fmla="*/ 1095879 w 8825927"/>
                <a:gd name="connsiteY11" fmla="*/ 474536 h 1693784"/>
                <a:gd name="connsiteX12" fmla="*/ 1126359 w 8825927"/>
                <a:gd name="connsiteY12" fmla="*/ 520256 h 1693784"/>
                <a:gd name="connsiteX13" fmla="*/ 1293999 w 8825927"/>
                <a:gd name="connsiteY13" fmla="*/ 565976 h 1693784"/>
                <a:gd name="connsiteX14" fmla="*/ 1339719 w 8825927"/>
                <a:gd name="connsiteY14" fmla="*/ 581216 h 1693784"/>
                <a:gd name="connsiteX15" fmla="*/ 1400679 w 8825927"/>
                <a:gd name="connsiteY15" fmla="*/ 596456 h 1693784"/>
                <a:gd name="connsiteX16" fmla="*/ 1568319 w 8825927"/>
                <a:gd name="connsiteY16" fmla="*/ 565976 h 1693784"/>
                <a:gd name="connsiteX17" fmla="*/ 1659759 w 8825927"/>
                <a:gd name="connsiteY17" fmla="*/ 505016 h 1693784"/>
                <a:gd name="connsiteX18" fmla="*/ 1690239 w 8825927"/>
                <a:gd name="connsiteY18" fmla="*/ 459296 h 1693784"/>
                <a:gd name="connsiteX19" fmla="*/ 1842639 w 8825927"/>
                <a:gd name="connsiteY19" fmla="*/ 367856 h 1693784"/>
                <a:gd name="connsiteX20" fmla="*/ 1888359 w 8825927"/>
                <a:gd name="connsiteY20" fmla="*/ 322136 h 1693784"/>
                <a:gd name="connsiteX21" fmla="*/ 2025519 w 8825927"/>
                <a:gd name="connsiteY21" fmla="*/ 245936 h 1693784"/>
                <a:gd name="connsiteX22" fmla="*/ 2132199 w 8825927"/>
                <a:gd name="connsiteY22" fmla="*/ 169736 h 1693784"/>
                <a:gd name="connsiteX23" fmla="*/ 2223639 w 8825927"/>
                <a:gd name="connsiteY23" fmla="*/ 139256 h 1693784"/>
                <a:gd name="connsiteX24" fmla="*/ 2269359 w 8825927"/>
                <a:gd name="connsiteY24" fmla="*/ 124016 h 1693784"/>
                <a:gd name="connsiteX25" fmla="*/ 2315079 w 8825927"/>
                <a:gd name="connsiteY25" fmla="*/ 108776 h 1693784"/>
                <a:gd name="connsiteX26" fmla="*/ 2406519 w 8825927"/>
                <a:gd name="connsiteY26" fmla="*/ 93536 h 1693784"/>
                <a:gd name="connsiteX27" fmla="*/ 2528439 w 8825927"/>
                <a:gd name="connsiteY27" fmla="*/ 108776 h 1693784"/>
                <a:gd name="connsiteX28" fmla="*/ 2696079 w 8825927"/>
                <a:gd name="connsiteY28" fmla="*/ 200216 h 1693784"/>
                <a:gd name="connsiteX29" fmla="*/ 2787519 w 8825927"/>
                <a:gd name="connsiteY29" fmla="*/ 261176 h 1693784"/>
                <a:gd name="connsiteX30" fmla="*/ 2833239 w 8825927"/>
                <a:gd name="connsiteY30" fmla="*/ 291656 h 1693784"/>
                <a:gd name="connsiteX31" fmla="*/ 2909439 w 8825927"/>
                <a:gd name="connsiteY31" fmla="*/ 352616 h 1693784"/>
                <a:gd name="connsiteX32" fmla="*/ 2955159 w 8825927"/>
                <a:gd name="connsiteY32" fmla="*/ 398336 h 1693784"/>
                <a:gd name="connsiteX33" fmla="*/ 3000879 w 8825927"/>
                <a:gd name="connsiteY33" fmla="*/ 428816 h 1693784"/>
                <a:gd name="connsiteX34" fmla="*/ 3061839 w 8825927"/>
                <a:gd name="connsiteY34" fmla="*/ 474536 h 1693784"/>
                <a:gd name="connsiteX35" fmla="*/ 3168519 w 8825927"/>
                <a:gd name="connsiteY35" fmla="*/ 505016 h 1693784"/>
                <a:gd name="connsiteX36" fmla="*/ 3381879 w 8825927"/>
                <a:gd name="connsiteY36" fmla="*/ 520256 h 1693784"/>
                <a:gd name="connsiteX37" fmla="*/ 3473319 w 8825927"/>
                <a:gd name="connsiteY37" fmla="*/ 489776 h 1693784"/>
                <a:gd name="connsiteX38" fmla="*/ 3564759 w 8825927"/>
                <a:gd name="connsiteY38" fmla="*/ 428816 h 1693784"/>
                <a:gd name="connsiteX39" fmla="*/ 3610479 w 8825927"/>
                <a:gd name="connsiteY39" fmla="*/ 383096 h 1693784"/>
                <a:gd name="connsiteX40" fmla="*/ 3656199 w 8825927"/>
                <a:gd name="connsiteY40" fmla="*/ 352616 h 1693784"/>
                <a:gd name="connsiteX41" fmla="*/ 3701919 w 8825927"/>
                <a:gd name="connsiteY41" fmla="*/ 306896 h 1693784"/>
                <a:gd name="connsiteX42" fmla="*/ 3747639 w 8825927"/>
                <a:gd name="connsiteY42" fmla="*/ 276416 h 1693784"/>
                <a:gd name="connsiteX43" fmla="*/ 3839079 w 8825927"/>
                <a:gd name="connsiteY43" fmla="*/ 200216 h 1693784"/>
                <a:gd name="connsiteX44" fmla="*/ 3869559 w 8825927"/>
                <a:gd name="connsiteY44" fmla="*/ 154496 h 1693784"/>
                <a:gd name="connsiteX45" fmla="*/ 4006719 w 8825927"/>
                <a:gd name="connsiteY45" fmla="*/ 47816 h 1693784"/>
                <a:gd name="connsiteX46" fmla="*/ 4098159 w 8825927"/>
                <a:gd name="connsiteY46" fmla="*/ 2096 h 1693784"/>
                <a:gd name="connsiteX47" fmla="*/ 4311519 w 8825927"/>
                <a:gd name="connsiteY47" fmla="*/ 32576 h 1693784"/>
                <a:gd name="connsiteX48" fmla="*/ 4402959 w 8825927"/>
                <a:gd name="connsiteY48" fmla="*/ 63056 h 1693784"/>
                <a:gd name="connsiteX49" fmla="*/ 4524879 w 8825927"/>
                <a:gd name="connsiteY49" fmla="*/ 124016 h 1693784"/>
                <a:gd name="connsiteX50" fmla="*/ 4616319 w 8825927"/>
                <a:gd name="connsiteY50" fmla="*/ 184976 h 1693784"/>
                <a:gd name="connsiteX51" fmla="*/ 4662039 w 8825927"/>
                <a:gd name="connsiteY51" fmla="*/ 230696 h 1693784"/>
                <a:gd name="connsiteX52" fmla="*/ 4753479 w 8825927"/>
                <a:gd name="connsiteY52" fmla="*/ 291656 h 1693784"/>
                <a:gd name="connsiteX53" fmla="*/ 4799199 w 8825927"/>
                <a:gd name="connsiteY53" fmla="*/ 322136 h 1693784"/>
                <a:gd name="connsiteX54" fmla="*/ 4844919 w 8825927"/>
                <a:gd name="connsiteY54" fmla="*/ 367856 h 1693784"/>
                <a:gd name="connsiteX55" fmla="*/ 4890639 w 8825927"/>
                <a:gd name="connsiteY55" fmla="*/ 383096 h 1693784"/>
                <a:gd name="connsiteX56" fmla="*/ 4936359 w 8825927"/>
                <a:gd name="connsiteY56" fmla="*/ 413576 h 1693784"/>
                <a:gd name="connsiteX57" fmla="*/ 4982079 w 8825927"/>
                <a:gd name="connsiteY57" fmla="*/ 428816 h 1693784"/>
                <a:gd name="connsiteX58" fmla="*/ 5134479 w 8825927"/>
                <a:gd name="connsiteY58" fmla="*/ 505016 h 1693784"/>
                <a:gd name="connsiteX59" fmla="*/ 5408799 w 8825927"/>
                <a:gd name="connsiteY59" fmla="*/ 489776 h 1693784"/>
                <a:gd name="connsiteX60" fmla="*/ 5454519 w 8825927"/>
                <a:gd name="connsiteY60" fmla="*/ 474536 h 1693784"/>
                <a:gd name="connsiteX61" fmla="*/ 5545959 w 8825927"/>
                <a:gd name="connsiteY61" fmla="*/ 413576 h 1693784"/>
                <a:gd name="connsiteX62" fmla="*/ 5591679 w 8825927"/>
                <a:gd name="connsiteY62" fmla="*/ 383096 h 1693784"/>
                <a:gd name="connsiteX63" fmla="*/ 5637399 w 8825927"/>
                <a:gd name="connsiteY63" fmla="*/ 337376 h 1693784"/>
                <a:gd name="connsiteX64" fmla="*/ 5728839 w 8825927"/>
                <a:gd name="connsiteY64" fmla="*/ 276416 h 1693784"/>
                <a:gd name="connsiteX65" fmla="*/ 5865999 w 8825927"/>
                <a:gd name="connsiteY65" fmla="*/ 169736 h 1693784"/>
                <a:gd name="connsiteX66" fmla="*/ 6003159 w 8825927"/>
                <a:gd name="connsiteY66" fmla="*/ 63056 h 1693784"/>
                <a:gd name="connsiteX67" fmla="*/ 6048879 w 8825927"/>
                <a:gd name="connsiteY67" fmla="*/ 47816 h 1693784"/>
                <a:gd name="connsiteX68" fmla="*/ 6170799 w 8825927"/>
                <a:gd name="connsiteY68" fmla="*/ 2096 h 1693784"/>
                <a:gd name="connsiteX69" fmla="*/ 6490839 w 8825927"/>
                <a:gd name="connsiteY69" fmla="*/ 17336 h 1693784"/>
                <a:gd name="connsiteX70" fmla="*/ 6627999 w 8825927"/>
                <a:gd name="connsiteY70" fmla="*/ 93536 h 1693784"/>
                <a:gd name="connsiteX71" fmla="*/ 6719439 w 8825927"/>
                <a:gd name="connsiteY71" fmla="*/ 139256 h 1693784"/>
                <a:gd name="connsiteX72" fmla="*/ 6765159 w 8825927"/>
                <a:gd name="connsiteY72" fmla="*/ 154496 h 1693784"/>
                <a:gd name="connsiteX73" fmla="*/ 6810879 w 8825927"/>
                <a:gd name="connsiteY73" fmla="*/ 184976 h 1693784"/>
                <a:gd name="connsiteX74" fmla="*/ 6856599 w 8825927"/>
                <a:gd name="connsiteY74" fmla="*/ 200216 h 1693784"/>
                <a:gd name="connsiteX75" fmla="*/ 6948039 w 8825927"/>
                <a:gd name="connsiteY75" fmla="*/ 276416 h 1693784"/>
                <a:gd name="connsiteX76" fmla="*/ 6993759 w 8825927"/>
                <a:gd name="connsiteY76" fmla="*/ 291656 h 1693784"/>
                <a:gd name="connsiteX77" fmla="*/ 7039479 w 8825927"/>
                <a:gd name="connsiteY77" fmla="*/ 322136 h 1693784"/>
                <a:gd name="connsiteX78" fmla="*/ 7085199 w 8825927"/>
                <a:gd name="connsiteY78" fmla="*/ 337376 h 1693784"/>
                <a:gd name="connsiteX79" fmla="*/ 7130919 w 8825927"/>
                <a:gd name="connsiteY79" fmla="*/ 367856 h 1693784"/>
                <a:gd name="connsiteX80" fmla="*/ 7268079 w 8825927"/>
                <a:gd name="connsiteY80" fmla="*/ 428816 h 1693784"/>
                <a:gd name="connsiteX81" fmla="*/ 7496679 w 8825927"/>
                <a:gd name="connsiteY81" fmla="*/ 413576 h 1693784"/>
                <a:gd name="connsiteX82" fmla="*/ 7633839 w 8825927"/>
                <a:gd name="connsiteY82" fmla="*/ 337376 h 1693784"/>
                <a:gd name="connsiteX83" fmla="*/ 7725279 w 8825927"/>
                <a:gd name="connsiteY83" fmla="*/ 291656 h 1693784"/>
                <a:gd name="connsiteX84" fmla="*/ 7801479 w 8825927"/>
                <a:gd name="connsiteY84" fmla="*/ 230696 h 1693784"/>
                <a:gd name="connsiteX85" fmla="*/ 7892919 w 8825927"/>
                <a:gd name="connsiteY85" fmla="*/ 169736 h 1693784"/>
                <a:gd name="connsiteX86" fmla="*/ 7984359 w 8825927"/>
                <a:gd name="connsiteY86" fmla="*/ 108776 h 1693784"/>
                <a:gd name="connsiteX87" fmla="*/ 8030079 w 8825927"/>
                <a:gd name="connsiteY87" fmla="*/ 78296 h 1693784"/>
                <a:gd name="connsiteX88" fmla="*/ 8167239 w 8825927"/>
                <a:gd name="connsiteY88" fmla="*/ 17336 h 1693784"/>
                <a:gd name="connsiteX89" fmla="*/ 8365359 w 8825927"/>
                <a:gd name="connsiteY89" fmla="*/ 32576 h 1693784"/>
                <a:gd name="connsiteX90" fmla="*/ 8487279 w 8825927"/>
                <a:gd name="connsiteY90" fmla="*/ 78296 h 1693784"/>
                <a:gd name="connsiteX91" fmla="*/ 8532999 w 8825927"/>
                <a:gd name="connsiteY91" fmla="*/ 93536 h 1693784"/>
                <a:gd name="connsiteX92" fmla="*/ 8578719 w 8825927"/>
                <a:gd name="connsiteY92" fmla="*/ 139256 h 1693784"/>
                <a:gd name="connsiteX93" fmla="*/ 8624439 w 8825927"/>
                <a:gd name="connsiteY93" fmla="*/ 169736 h 1693784"/>
                <a:gd name="connsiteX94" fmla="*/ 8700639 w 8825927"/>
                <a:gd name="connsiteY94" fmla="*/ 306896 h 1693784"/>
                <a:gd name="connsiteX95" fmla="*/ 8761599 w 8825927"/>
                <a:gd name="connsiteY95" fmla="*/ 398336 h 1693784"/>
                <a:gd name="connsiteX96" fmla="*/ 8792079 w 8825927"/>
                <a:gd name="connsiteY96" fmla="*/ 489776 h 1693784"/>
                <a:gd name="connsiteX97" fmla="*/ 8776839 w 8825927"/>
                <a:gd name="connsiteY97" fmla="*/ 1007936 h 1693784"/>
                <a:gd name="connsiteX98" fmla="*/ 8825927 w 8825927"/>
                <a:gd name="connsiteY98" fmla="*/ 1693784 h 1693784"/>
                <a:gd name="connsiteX99" fmla="*/ 40951 w 8825927"/>
                <a:gd name="connsiteY99" fmla="*/ 1693784 h 1693784"/>
                <a:gd name="connsiteX100" fmla="*/ 13839 w 8825927"/>
                <a:gd name="connsiteY100" fmla="*/ 901256 h 1693784"/>
                <a:gd name="connsiteX101" fmla="*/ 29079 w 8825927"/>
                <a:gd name="connsiteY101" fmla="*/ 809816 h 1693784"/>
                <a:gd name="connsiteX102" fmla="*/ 13839 w 8825927"/>
                <a:gd name="connsiteY102" fmla="*/ 565976 h 169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8825927" h="1693784">
                  <a:moveTo>
                    <a:pt x="13839" y="565976"/>
                  </a:moveTo>
                  <a:lnTo>
                    <a:pt x="13839" y="565976"/>
                  </a:lnTo>
                  <a:cubicBezTo>
                    <a:pt x="33646" y="542868"/>
                    <a:pt x="111580" y="446425"/>
                    <a:pt x="150999" y="413576"/>
                  </a:cubicBezTo>
                  <a:cubicBezTo>
                    <a:pt x="165070" y="401850"/>
                    <a:pt x="181479" y="393256"/>
                    <a:pt x="196719" y="383096"/>
                  </a:cubicBezTo>
                  <a:cubicBezTo>
                    <a:pt x="247519" y="306896"/>
                    <a:pt x="211959" y="347536"/>
                    <a:pt x="318639" y="276416"/>
                  </a:cubicBezTo>
                  <a:lnTo>
                    <a:pt x="364359" y="245936"/>
                  </a:lnTo>
                  <a:cubicBezTo>
                    <a:pt x="506599" y="251016"/>
                    <a:pt x="649919" y="242962"/>
                    <a:pt x="791079" y="261176"/>
                  </a:cubicBezTo>
                  <a:cubicBezTo>
                    <a:pt x="812454" y="263934"/>
                    <a:pt x="820435" y="292870"/>
                    <a:pt x="836799" y="306896"/>
                  </a:cubicBezTo>
                  <a:cubicBezTo>
                    <a:pt x="856084" y="323426"/>
                    <a:pt x="876951" y="338050"/>
                    <a:pt x="897759" y="352616"/>
                  </a:cubicBezTo>
                  <a:cubicBezTo>
                    <a:pt x="927769" y="373623"/>
                    <a:pt x="958719" y="393256"/>
                    <a:pt x="989199" y="413576"/>
                  </a:cubicBezTo>
                  <a:cubicBezTo>
                    <a:pt x="1004439" y="423736"/>
                    <a:pt x="1018536" y="435865"/>
                    <a:pt x="1034919" y="444056"/>
                  </a:cubicBezTo>
                  <a:lnTo>
                    <a:pt x="1095879" y="474536"/>
                  </a:lnTo>
                  <a:cubicBezTo>
                    <a:pt x="1106039" y="489776"/>
                    <a:pt x="1110827" y="510548"/>
                    <a:pt x="1126359" y="520256"/>
                  </a:cubicBezTo>
                  <a:cubicBezTo>
                    <a:pt x="1169952" y="547502"/>
                    <a:pt x="1244682" y="553647"/>
                    <a:pt x="1293999" y="565976"/>
                  </a:cubicBezTo>
                  <a:cubicBezTo>
                    <a:pt x="1309584" y="569872"/>
                    <a:pt x="1324273" y="576803"/>
                    <a:pt x="1339719" y="581216"/>
                  </a:cubicBezTo>
                  <a:cubicBezTo>
                    <a:pt x="1359858" y="586970"/>
                    <a:pt x="1380359" y="591376"/>
                    <a:pt x="1400679" y="596456"/>
                  </a:cubicBezTo>
                  <a:cubicBezTo>
                    <a:pt x="1427250" y="593135"/>
                    <a:pt x="1527396" y="588711"/>
                    <a:pt x="1568319" y="565976"/>
                  </a:cubicBezTo>
                  <a:cubicBezTo>
                    <a:pt x="1600341" y="548186"/>
                    <a:pt x="1659759" y="505016"/>
                    <a:pt x="1659759" y="505016"/>
                  </a:cubicBezTo>
                  <a:cubicBezTo>
                    <a:pt x="1669919" y="489776"/>
                    <a:pt x="1676455" y="471357"/>
                    <a:pt x="1690239" y="459296"/>
                  </a:cubicBezTo>
                  <a:cubicBezTo>
                    <a:pt x="1859048" y="311589"/>
                    <a:pt x="1712655" y="460702"/>
                    <a:pt x="1842639" y="367856"/>
                  </a:cubicBezTo>
                  <a:cubicBezTo>
                    <a:pt x="1860177" y="355329"/>
                    <a:pt x="1871346" y="335368"/>
                    <a:pt x="1888359" y="322136"/>
                  </a:cubicBezTo>
                  <a:cubicBezTo>
                    <a:pt x="1966964" y="260999"/>
                    <a:pt x="1956537" y="268930"/>
                    <a:pt x="2025519" y="245936"/>
                  </a:cubicBezTo>
                  <a:cubicBezTo>
                    <a:pt x="2033707" y="239795"/>
                    <a:pt x="2113966" y="177840"/>
                    <a:pt x="2132199" y="169736"/>
                  </a:cubicBezTo>
                  <a:cubicBezTo>
                    <a:pt x="2161559" y="156687"/>
                    <a:pt x="2193159" y="149416"/>
                    <a:pt x="2223639" y="139256"/>
                  </a:cubicBezTo>
                  <a:lnTo>
                    <a:pt x="2269359" y="124016"/>
                  </a:lnTo>
                  <a:cubicBezTo>
                    <a:pt x="2284599" y="118936"/>
                    <a:pt x="2299233" y="111417"/>
                    <a:pt x="2315079" y="108776"/>
                  </a:cubicBezTo>
                  <a:lnTo>
                    <a:pt x="2406519" y="93536"/>
                  </a:lnTo>
                  <a:cubicBezTo>
                    <a:pt x="2447159" y="98616"/>
                    <a:pt x="2488532" y="99567"/>
                    <a:pt x="2528439" y="108776"/>
                  </a:cubicBezTo>
                  <a:cubicBezTo>
                    <a:pt x="2595863" y="124335"/>
                    <a:pt x="2639173" y="162279"/>
                    <a:pt x="2696079" y="200216"/>
                  </a:cubicBezTo>
                  <a:lnTo>
                    <a:pt x="2787519" y="261176"/>
                  </a:lnTo>
                  <a:lnTo>
                    <a:pt x="2833239" y="291656"/>
                  </a:lnTo>
                  <a:cubicBezTo>
                    <a:pt x="2901406" y="393907"/>
                    <a:pt x="2821104" y="293726"/>
                    <a:pt x="2909439" y="352616"/>
                  </a:cubicBezTo>
                  <a:cubicBezTo>
                    <a:pt x="2927372" y="364571"/>
                    <a:pt x="2938602" y="384538"/>
                    <a:pt x="2955159" y="398336"/>
                  </a:cubicBezTo>
                  <a:cubicBezTo>
                    <a:pt x="2969230" y="410062"/>
                    <a:pt x="2985974" y="418170"/>
                    <a:pt x="3000879" y="428816"/>
                  </a:cubicBezTo>
                  <a:cubicBezTo>
                    <a:pt x="3021548" y="443579"/>
                    <a:pt x="3039786" y="461934"/>
                    <a:pt x="3061839" y="474536"/>
                  </a:cubicBezTo>
                  <a:cubicBezTo>
                    <a:pt x="3078844" y="484253"/>
                    <a:pt x="3155322" y="501717"/>
                    <a:pt x="3168519" y="505016"/>
                  </a:cubicBezTo>
                  <a:cubicBezTo>
                    <a:pt x="3254768" y="562515"/>
                    <a:pt x="3214861" y="549730"/>
                    <a:pt x="3381879" y="520256"/>
                  </a:cubicBezTo>
                  <a:cubicBezTo>
                    <a:pt x="3413519" y="514672"/>
                    <a:pt x="3473319" y="489776"/>
                    <a:pt x="3473319" y="489776"/>
                  </a:cubicBezTo>
                  <a:cubicBezTo>
                    <a:pt x="3619170" y="343925"/>
                    <a:pt x="3432426" y="517038"/>
                    <a:pt x="3564759" y="428816"/>
                  </a:cubicBezTo>
                  <a:cubicBezTo>
                    <a:pt x="3582692" y="416861"/>
                    <a:pt x="3593922" y="396894"/>
                    <a:pt x="3610479" y="383096"/>
                  </a:cubicBezTo>
                  <a:cubicBezTo>
                    <a:pt x="3624550" y="371370"/>
                    <a:pt x="3642128" y="364342"/>
                    <a:pt x="3656199" y="352616"/>
                  </a:cubicBezTo>
                  <a:cubicBezTo>
                    <a:pt x="3672756" y="338818"/>
                    <a:pt x="3685362" y="320694"/>
                    <a:pt x="3701919" y="306896"/>
                  </a:cubicBezTo>
                  <a:cubicBezTo>
                    <a:pt x="3715990" y="295170"/>
                    <a:pt x="3733568" y="288142"/>
                    <a:pt x="3747639" y="276416"/>
                  </a:cubicBezTo>
                  <a:cubicBezTo>
                    <a:pt x="3864982" y="178630"/>
                    <a:pt x="3725565" y="275892"/>
                    <a:pt x="3839079" y="200216"/>
                  </a:cubicBezTo>
                  <a:cubicBezTo>
                    <a:pt x="3849239" y="184976"/>
                    <a:pt x="3857833" y="168567"/>
                    <a:pt x="3869559" y="154496"/>
                  </a:cubicBezTo>
                  <a:cubicBezTo>
                    <a:pt x="3914323" y="100779"/>
                    <a:pt x="3942997" y="90297"/>
                    <a:pt x="4006719" y="47816"/>
                  </a:cubicBezTo>
                  <a:cubicBezTo>
                    <a:pt x="4065805" y="8425"/>
                    <a:pt x="4035063" y="23128"/>
                    <a:pt x="4098159" y="2096"/>
                  </a:cubicBezTo>
                  <a:cubicBezTo>
                    <a:pt x="4164119" y="9425"/>
                    <a:pt x="4244800" y="14380"/>
                    <a:pt x="4311519" y="32576"/>
                  </a:cubicBezTo>
                  <a:cubicBezTo>
                    <a:pt x="4342516" y="41030"/>
                    <a:pt x="4374222" y="48688"/>
                    <a:pt x="4402959" y="63056"/>
                  </a:cubicBezTo>
                  <a:cubicBezTo>
                    <a:pt x="4443599" y="83376"/>
                    <a:pt x="4492750" y="91887"/>
                    <a:pt x="4524879" y="124016"/>
                  </a:cubicBezTo>
                  <a:cubicBezTo>
                    <a:pt x="4581958" y="181095"/>
                    <a:pt x="4550152" y="162920"/>
                    <a:pt x="4616319" y="184976"/>
                  </a:cubicBezTo>
                  <a:cubicBezTo>
                    <a:pt x="4631559" y="200216"/>
                    <a:pt x="4645026" y="217464"/>
                    <a:pt x="4662039" y="230696"/>
                  </a:cubicBezTo>
                  <a:cubicBezTo>
                    <a:pt x="4690955" y="253186"/>
                    <a:pt x="4722999" y="271336"/>
                    <a:pt x="4753479" y="291656"/>
                  </a:cubicBezTo>
                  <a:cubicBezTo>
                    <a:pt x="4768719" y="301816"/>
                    <a:pt x="4786247" y="309184"/>
                    <a:pt x="4799199" y="322136"/>
                  </a:cubicBezTo>
                  <a:cubicBezTo>
                    <a:pt x="4814439" y="337376"/>
                    <a:pt x="4826986" y="355901"/>
                    <a:pt x="4844919" y="367856"/>
                  </a:cubicBezTo>
                  <a:cubicBezTo>
                    <a:pt x="4858285" y="376767"/>
                    <a:pt x="4876271" y="375912"/>
                    <a:pt x="4890639" y="383096"/>
                  </a:cubicBezTo>
                  <a:cubicBezTo>
                    <a:pt x="4907022" y="391287"/>
                    <a:pt x="4919976" y="405385"/>
                    <a:pt x="4936359" y="413576"/>
                  </a:cubicBezTo>
                  <a:cubicBezTo>
                    <a:pt x="4950727" y="420760"/>
                    <a:pt x="4968036" y="421014"/>
                    <a:pt x="4982079" y="428816"/>
                  </a:cubicBezTo>
                  <a:cubicBezTo>
                    <a:pt x="5130535" y="511291"/>
                    <a:pt x="5015345" y="475232"/>
                    <a:pt x="5134479" y="505016"/>
                  </a:cubicBezTo>
                  <a:cubicBezTo>
                    <a:pt x="5225919" y="499936"/>
                    <a:pt x="5317631" y="498459"/>
                    <a:pt x="5408799" y="489776"/>
                  </a:cubicBezTo>
                  <a:cubicBezTo>
                    <a:pt x="5424791" y="488253"/>
                    <a:pt x="5440476" y="482338"/>
                    <a:pt x="5454519" y="474536"/>
                  </a:cubicBezTo>
                  <a:cubicBezTo>
                    <a:pt x="5486541" y="456746"/>
                    <a:pt x="5515479" y="433896"/>
                    <a:pt x="5545959" y="413576"/>
                  </a:cubicBezTo>
                  <a:cubicBezTo>
                    <a:pt x="5561199" y="403416"/>
                    <a:pt x="5578727" y="396048"/>
                    <a:pt x="5591679" y="383096"/>
                  </a:cubicBezTo>
                  <a:cubicBezTo>
                    <a:pt x="5606919" y="367856"/>
                    <a:pt x="5620386" y="350608"/>
                    <a:pt x="5637399" y="337376"/>
                  </a:cubicBezTo>
                  <a:cubicBezTo>
                    <a:pt x="5666315" y="314886"/>
                    <a:pt x="5702936" y="302319"/>
                    <a:pt x="5728839" y="276416"/>
                  </a:cubicBezTo>
                  <a:cubicBezTo>
                    <a:pt x="5831638" y="173617"/>
                    <a:pt x="5779386" y="198607"/>
                    <a:pt x="5865999" y="169736"/>
                  </a:cubicBezTo>
                  <a:cubicBezTo>
                    <a:pt x="5905447" y="130288"/>
                    <a:pt x="5948473" y="81285"/>
                    <a:pt x="6003159" y="63056"/>
                  </a:cubicBezTo>
                  <a:cubicBezTo>
                    <a:pt x="6018399" y="57976"/>
                    <a:pt x="6034114" y="54144"/>
                    <a:pt x="6048879" y="47816"/>
                  </a:cubicBezTo>
                  <a:cubicBezTo>
                    <a:pt x="6160451" y="0"/>
                    <a:pt x="6058409" y="30193"/>
                    <a:pt x="6170799" y="2096"/>
                  </a:cubicBezTo>
                  <a:cubicBezTo>
                    <a:pt x="6277479" y="7176"/>
                    <a:pt x="6384407" y="8467"/>
                    <a:pt x="6490839" y="17336"/>
                  </a:cubicBezTo>
                  <a:cubicBezTo>
                    <a:pt x="6552120" y="22443"/>
                    <a:pt x="6566956" y="73188"/>
                    <a:pt x="6627999" y="93536"/>
                  </a:cubicBezTo>
                  <a:cubicBezTo>
                    <a:pt x="6742917" y="131842"/>
                    <a:pt x="6601266" y="80170"/>
                    <a:pt x="6719439" y="139256"/>
                  </a:cubicBezTo>
                  <a:cubicBezTo>
                    <a:pt x="6733807" y="146440"/>
                    <a:pt x="6750791" y="147312"/>
                    <a:pt x="6765159" y="154496"/>
                  </a:cubicBezTo>
                  <a:cubicBezTo>
                    <a:pt x="6781542" y="162687"/>
                    <a:pt x="6794496" y="176785"/>
                    <a:pt x="6810879" y="184976"/>
                  </a:cubicBezTo>
                  <a:cubicBezTo>
                    <a:pt x="6825247" y="192160"/>
                    <a:pt x="6842231" y="193032"/>
                    <a:pt x="6856599" y="200216"/>
                  </a:cubicBezTo>
                  <a:cubicBezTo>
                    <a:pt x="6956321" y="250077"/>
                    <a:pt x="6846925" y="209006"/>
                    <a:pt x="6948039" y="276416"/>
                  </a:cubicBezTo>
                  <a:cubicBezTo>
                    <a:pt x="6961405" y="285327"/>
                    <a:pt x="6979391" y="284472"/>
                    <a:pt x="6993759" y="291656"/>
                  </a:cubicBezTo>
                  <a:cubicBezTo>
                    <a:pt x="7010142" y="299847"/>
                    <a:pt x="7023096" y="313945"/>
                    <a:pt x="7039479" y="322136"/>
                  </a:cubicBezTo>
                  <a:cubicBezTo>
                    <a:pt x="7053847" y="329320"/>
                    <a:pt x="7070831" y="330192"/>
                    <a:pt x="7085199" y="337376"/>
                  </a:cubicBezTo>
                  <a:cubicBezTo>
                    <a:pt x="7101582" y="345567"/>
                    <a:pt x="7114181" y="360417"/>
                    <a:pt x="7130919" y="367856"/>
                  </a:cubicBezTo>
                  <a:cubicBezTo>
                    <a:pt x="7294143" y="440400"/>
                    <a:pt x="7164609" y="359836"/>
                    <a:pt x="7268079" y="428816"/>
                  </a:cubicBezTo>
                  <a:cubicBezTo>
                    <a:pt x="7344279" y="423736"/>
                    <a:pt x="7420777" y="422010"/>
                    <a:pt x="7496679" y="413576"/>
                  </a:cubicBezTo>
                  <a:cubicBezTo>
                    <a:pt x="7565620" y="405916"/>
                    <a:pt x="7555329" y="363546"/>
                    <a:pt x="7633839" y="337376"/>
                  </a:cubicBezTo>
                  <a:cubicBezTo>
                    <a:pt x="7696935" y="316344"/>
                    <a:pt x="7666193" y="331047"/>
                    <a:pt x="7725279" y="291656"/>
                  </a:cubicBezTo>
                  <a:cubicBezTo>
                    <a:pt x="7781597" y="207179"/>
                    <a:pt x="7723537" y="273997"/>
                    <a:pt x="7801479" y="230696"/>
                  </a:cubicBezTo>
                  <a:cubicBezTo>
                    <a:pt x="7833501" y="212906"/>
                    <a:pt x="7862439" y="190056"/>
                    <a:pt x="7892919" y="169736"/>
                  </a:cubicBezTo>
                  <a:lnTo>
                    <a:pt x="7984359" y="108776"/>
                  </a:lnTo>
                  <a:cubicBezTo>
                    <a:pt x="7999599" y="98616"/>
                    <a:pt x="8012703" y="84088"/>
                    <a:pt x="8030079" y="78296"/>
                  </a:cubicBezTo>
                  <a:cubicBezTo>
                    <a:pt x="8138895" y="42024"/>
                    <a:pt x="8094786" y="65638"/>
                    <a:pt x="8167239" y="17336"/>
                  </a:cubicBezTo>
                  <a:cubicBezTo>
                    <a:pt x="8233279" y="22416"/>
                    <a:pt x="8299578" y="24837"/>
                    <a:pt x="8365359" y="32576"/>
                  </a:cubicBezTo>
                  <a:cubicBezTo>
                    <a:pt x="8429907" y="40170"/>
                    <a:pt x="8427599" y="52719"/>
                    <a:pt x="8487279" y="78296"/>
                  </a:cubicBezTo>
                  <a:cubicBezTo>
                    <a:pt x="8502044" y="84624"/>
                    <a:pt x="8517759" y="88456"/>
                    <a:pt x="8532999" y="93536"/>
                  </a:cubicBezTo>
                  <a:cubicBezTo>
                    <a:pt x="8548239" y="108776"/>
                    <a:pt x="8562162" y="125458"/>
                    <a:pt x="8578719" y="139256"/>
                  </a:cubicBezTo>
                  <a:cubicBezTo>
                    <a:pt x="8592790" y="150982"/>
                    <a:pt x="8612378" y="155952"/>
                    <a:pt x="8624439" y="169736"/>
                  </a:cubicBezTo>
                  <a:cubicBezTo>
                    <a:pt x="8768036" y="333846"/>
                    <a:pt x="8641484" y="200417"/>
                    <a:pt x="8700639" y="306896"/>
                  </a:cubicBezTo>
                  <a:cubicBezTo>
                    <a:pt x="8718429" y="338918"/>
                    <a:pt x="8750015" y="363583"/>
                    <a:pt x="8761599" y="398336"/>
                  </a:cubicBezTo>
                  <a:lnTo>
                    <a:pt x="8792079" y="489776"/>
                  </a:lnTo>
                  <a:cubicBezTo>
                    <a:pt x="8786999" y="662496"/>
                    <a:pt x="8809820" y="838318"/>
                    <a:pt x="8776839" y="1007936"/>
                  </a:cubicBezTo>
                  <a:cubicBezTo>
                    <a:pt x="8770707" y="1039474"/>
                    <a:pt x="8825927" y="1693784"/>
                    <a:pt x="8825927" y="1693784"/>
                  </a:cubicBezTo>
                  <a:lnTo>
                    <a:pt x="40951" y="1693784"/>
                  </a:lnTo>
                  <a:cubicBezTo>
                    <a:pt x="0" y="1693136"/>
                    <a:pt x="8047" y="941801"/>
                    <a:pt x="13839" y="901256"/>
                  </a:cubicBezTo>
                  <a:cubicBezTo>
                    <a:pt x="18209" y="870666"/>
                    <a:pt x="27793" y="840690"/>
                    <a:pt x="29079" y="809816"/>
                  </a:cubicBezTo>
                  <a:cubicBezTo>
                    <a:pt x="32886" y="718455"/>
                    <a:pt x="16379" y="606616"/>
                    <a:pt x="13839" y="56597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7-конечная звезда 17"/>
            <p:cNvSpPr/>
            <p:nvPr/>
          </p:nvSpPr>
          <p:spPr>
            <a:xfrm>
              <a:off x="1331640" y="836712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7-конечная звезда 18"/>
            <p:cNvSpPr/>
            <p:nvPr/>
          </p:nvSpPr>
          <p:spPr>
            <a:xfrm>
              <a:off x="3491880" y="836712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7-конечная звезда 19"/>
            <p:cNvSpPr/>
            <p:nvPr/>
          </p:nvSpPr>
          <p:spPr>
            <a:xfrm>
              <a:off x="1979712" y="2348880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7-конечная звезда 20"/>
            <p:cNvSpPr/>
            <p:nvPr/>
          </p:nvSpPr>
          <p:spPr>
            <a:xfrm>
              <a:off x="4860032" y="2204864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7-конечная звезда 21"/>
            <p:cNvSpPr/>
            <p:nvPr/>
          </p:nvSpPr>
          <p:spPr>
            <a:xfrm>
              <a:off x="2627784" y="4293096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7-конечная звезда 22"/>
            <p:cNvSpPr/>
            <p:nvPr/>
          </p:nvSpPr>
          <p:spPr>
            <a:xfrm>
              <a:off x="6516216" y="1052736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7-конечная звезда 23"/>
            <p:cNvSpPr/>
            <p:nvPr/>
          </p:nvSpPr>
          <p:spPr>
            <a:xfrm>
              <a:off x="827584" y="3789040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7-конечная звезда 24"/>
            <p:cNvSpPr/>
            <p:nvPr/>
          </p:nvSpPr>
          <p:spPr>
            <a:xfrm>
              <a:off x="5796136" y="3573016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7-конечная звезда 25"/>
            <p:cNvSpPr/>
            <p:nvPr/>
          </p:nvSpPr>
          <p:spPr>
            <a:xfrm>
              <a:off x="7452320" y="2348880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7-конечная звезда 26"/>
            <p:cNvSpPr/>
            <p:nvPr/>
          </p:nvSpPr>
          <p:spPr>
            <a:xfrm>
              <a:off x="6876256" y="4365104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8" name="Группа 27"/>
            <p:cNvGrpSpPr/>
            <p:nvPr/>
          </p:nvGrpSpPr>
          <p:grpSpPr>
            <a:xfrm>
              <a:off x="6876256" y="3717032"/>
              <a:ext cx="2483768" cy="2913112"/>
              <a:chOff x="6228184" y="2420888"/>
              <a:chExt cx="2915816" cy="3921224"/>
            </a:xfrm>
          </p:grpSpPr>
          <p:pic>
            <p:nvPicPr>
              <p:cNvPr id="29" name="Picture 2" descr="Похожее изображение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228184" y="2420888"/>
                <a:ext cx="2417386" cy="3096344"/>
              </a:xfrm>
              <a:prstGeom prst="rect">
                <a:avLst/>
              </a:prstGeom>
              <a:noFill/>
            </p:spPr>
          </p:pic>
          <p:pic>
            <p:nvPicPr>
              <p:cNvPr id="30" name="Рисунок 29" descr="клей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6878960" y="4077072"/>
                <a:ext cx="2265040" cy="2265040"/>
              </a:xfrm>
              <a:prstGeom prst="rect">
                <a:avLst/>
              </a:prstGeom>
            </p:spPr>
          </p:pic>
        </p:grpSp>
      </p:grpSp>
      <p:sp>
        <p:nvSpPr>
          <p:cNvPr id="32" name="TextBox 31"/>
          <p:cNvSpPr txBox="1"/>
          <p:nvPr/>
        </p:nvSpPr>
        <p:spPr>
          <a:xfrm>
            <a:off x="1331640" y="4437112"/>
            <a:ext cx="34018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Накле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й</a:t>
            </a:r>
            <a:r>
              <a:rPr lang="ru-RU" sz="3200" dirty="0" smtClean="0"/>
              <a:t> </a:t>
            </a:r>
            <a:r>
              <a:rPr lang="ru-RU" sz="3200" dirty="0" err="1" smtClean="0"/>
              <a:t>снежи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нки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33" name="TextBox 32"/>
          <p:cNvSpPr txBox="1"/>
          <p:nvPr/>
        </p:nvSpPr>
        <p:spPr>
          <a:xfrm>
            <a:off x="1331640" y="5373216"/>
            <a:ext cx="4362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Я </a:t>
            </a:r>
            <a:r>
              <a:rPr lang="ru-RU" sz="3200" dirty="0" err="1" smtClean="0"/>
              <a:t>накле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ил</a:t>
            </a:r>
            <a:r>
              <a:rPr lang="ru-RU" sz="3200" dirty="0" smtClean="0"/>
              <a:t>(а) </a:t>
            </a:r>
            <a:r>
              <a:rPr lang="ru-RU" sz="3200" dirty="0" err="1" smtClean="0"/>
              <a:t>снежи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нки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720080"/>
          </a:xfrm>
        </p:spPr>
        <p:txBody>
          <a:bodyPr>
            <a:noAutofit/>
          </a:bodyPr>
          <a:lstStyle/>
          <a:p>
            <a:r>
              <a:rPr lang="ru-RU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Хорошо</a:t>
            </a:r>
            <a:r>
              <a:rPr lang="ru-RU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́</a:t>
            </a:r>
            <a:r>
              <a:rPr lang="ru-RU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говори</a:t>
            </a:r>
            <a:r>
              <a:rPr lang="ru-RU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́</a:t>
            </a:r>
            <a:r>
              <a:rPr lang="ru-RU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звук </a:t>
            </a:r>
            <a:r>
              <a:rPr lang="ru-RU" b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 </a:t>
            </a:r>
            <a:endParaRPr lang="ru-RU" b="1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1196752"/>
            <a:ext cx="8208912" cy="518457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___________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_НА – 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_НО – 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_НЕ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НЕГ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_ЛА – 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_ЛО – 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_ЛЕ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ЛЕ</a:t>
            </a:r>
            <a:r>
              <a:rPr lang="ru-RU" dirty="0" smtClean="0">
                <a:latin typeface="Arial"/>
                <a:cs typeface="Arial"/>
              </a:rPr>
              <a:t>́</a:t>
            </a:r>
            <a:r>
              <a:rPr lang="ru-RU" dirty="0" smtClean="0"/>
              <a:t>ВА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_ПРА – 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_ПРО – 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_ПРЕ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ru-RU" dirty="0" smtClean="0"/>
              <a:t>ПРА</a:t>
            </a:r>
            <a:r>
              <a:rPr lang="ru-RU" dirty="0" smtClean="0">
                <a:latin typeface="Arial"/>
                <a:cs typeface="Arial"/>
              </a:rPr>
              <a:t>́</a:t>
            </a:r>
            <a:r>
              <a:rPr lang="ru-RU" dirty="0" smtClean="0">
                <a:latin typeface="Times New Roman"/>
                <a:cs typeface="Times New Roman"/>
              </a:rPr>
              <a:t>́</a:t>
            </a:r>
            <a:r>
              <a:rPr lang="ru-RU" dirty="0" smtClean="0"/>
              <a:t>ВА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3352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Что мы 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сде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́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лали</a:t>
            </a:r>
            <a:r>
              <a:rPr lang="ru-RU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endParaRPr lang="ru-RU" b="1" dirty="0">
              <a:ln w="3155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Мы </a:t>
            </a:r>
            <a:r>
              <a:rPr lang="ru-RU" dirty="0" err="1" smtClean="0"/>
              <a:t>сде</a:t>
            </a:r>
            <a:r>
              <a:rPr lang="ru-RU" dirty="0" err="1" smtClean="0">
                <a:latin typeface="Arial"/>
                <a:cs typeface="Arial"/>
              </a:rPr>
              <a:t>́</a:t>
            </a:r>
            <a:r>
              <a:rPr lang="ru-RU" dirty="0" err="1" smtClean="0"/>
              <a:t>лали</a:t>
            </a:r>
            <a:r>
              <a:rPr lang="ru-RU" dirty="0" smtClean="0"/>
              <a:t> </a:t>
            </a:r>
            <a:r>
              <a:rPr lang="ru-RU" dirty="0" err="1" smtClean="0"/>
              <a:t>апплика</a:t>
            </a:r>
            <a:r>
              <a:rPr lang="ru-RU" dirty="0" err="1" smtClean="0">
                <a:latin typeface="Arial"/>
                <a:cs typeface="Arial"/>
              </a:rPr>
              <a:t>́</a:t>
            </a:r>
            <a:r>
              <a:rPr lang="ru-RU" dirty="0" err="1" smtClean="0"/>
              <a:t>цию</a:t>
            </a:r>
            <a:r>
              <a:rPr lang="ru-RU" dirty="0" smtClean="0"/>
              <a:t> «Зима</a:t>
            </a:r>
            <a:r>
              <a:rPr lang="ru-RU" dirty="0" smtClean="0">
                <a:latin typeface="Arial"/>
                <a:cs typeface="Arial"/>
              </a:rPr>
              <a:t>́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2708920"/>
            <a:ext cx="64821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Кто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вы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́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полнил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рабо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́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ту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аккура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́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тно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3573016"/>
            <a:ext cx="73445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 кого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́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рабо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́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та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вы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́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полнена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неря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́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шливо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4509120"/>
            <a:ext cx="51536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 кого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́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рабо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́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та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лу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́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чше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всех?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МОЛОДЦЫ !</a:t>
            </a:r>
            <a:endParaRPr lang="ru-RU" sz="6600" b="1" dirty="0">
              <a:ln w="3155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924944"/>
            <a:ext cx="5715000" cy="2943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mg-fotki.yandex.ru/get/4115/42830165.143/0_95b36_b7f95f88_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Заголовок 3"/>
          <p:cNvSpPr>
            <a:spLocks noGrp="1"/>
          </p:cNvSpPr>
          <p:nvPr>
            <p:ph type="title"/>
          </p:nvPr>
        </p:nvSpPr>
        <p:spPr>
          <a:xfrm>
            <a:off x="460375" y="404664"/>
            <a:ext cx="8216081" cy="5040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Zanesennyj" pitchFamily="82" charset="0"/>
              </a:rPr>
              <a:t>Интернет - ресурсы</a:t>
            </a:r>
            <a:endParaRPr lang="ru-RU" sz="2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Zanesennyj" pitchFamily="8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1052736"/>
            <a:ext cx="47114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Шаблон презентации </a:t>
            </a:r>
            <a:r>
              <a:rPr lang="en-US" dirty="0" smtClean="0">
                <a:hlinkClick r:id="rId2"/>
              </a:rPr>
              <a:t>http://elenaranko.ucoz.ru/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1556792"/>
            <a:ext cx="813690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Физминутка</a:t>
            </a:r>
            <a:r>
              <a:rPr lang="ru-RU" dirty="0" smtClean="0"/>
              <a:t> Ёлочка </a:t>
            </a:r>
            <a:r>
              <a:rPr lang="en-US" dirty="0" smtClean="0">
                <a:hlinkClick r:id="rId3"/>
              </a:rPr>
              <a:t>https://www.youtube.com/watch?v=inG2QQzBo8U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Слайд 1,19 Зимний домик </a:t>
            </a:r>
            <a:r>
              <a:rPr lang="en-US" dirty="0" smtClean="0">
                <a:hlinkClick r:id="rId4"/>
              </a:rPr>
              <a:t>http://s1.pic4you.ru/allimage/y2012/12-18/12216/2842148.png</a:t>
            </a:r>
            <a:endParaRPr lang="ru-RU" dirty="0" smtClean="0"/>
          </a:p>
          <a:p>
            <a:r>
              <a:rPr lang="ru-RU" dirty="0" smtClean="0"/>
              <a:t>Слайд 3 Зима </a:t>
            </a:r>
            <a:r>
              <a:rPr lang="en-US" dirty="0" smtClean="0">
                <a:hlinkClick r:id="rId5"/>
              </a:rPr>
              <a:t>https://www.stihi.ru/pics/2013/02/03/5329.jpg</a:t>
            </a:r>
            <a:endParaRPr lang="ru-RU" dirty="0" smtClean="0"/>
          </a:p>
          <a:p>
            <a:r>
              <a:rPr lang="ru-RU" dirty="0" smtClean="0"/>
              <a:t>Карандаш </a:t>
            </a:r>
            <a:r>
              <a:rPr lang="en-US" dirty="0" smtClean="0">
                <a:hlinkClick r:id="rId6"/>
              </a:rPr>
              <a:t>https://cs.pikabu.ru/post_img/big/2013/12/08/0/1386449584_2100887388.png</a:t>
            </a:r>
            <a:endParaRPr lang="ru-RU" dirty="0" smtClean="0"/>
          </a:p>
          <a:p>
            <a:r>
              <a:rPr lang="ru-RU" dirty="0" smtClean="0"/>
              <a:t>Ножницы </a:t>
            </a:r>
            <a:r>
              <a:rPr lang="en-US" dirty="0" smtClean="0">
                <a:hlinkClick r:id="rId7"/>
              </a:rPr>
              <a:t>http://papus666.narod.ru/clipart/n/nogn/nogn25.png</a:t>
            </a:r>
            <a:endParaRPr lang="ru-RU" dirty="0" smtClean="0"/>
          </a:p>
          <a:p>
            <a:r>
              <a:rPr lang="ru-RU" dirty="0" smtClean="0"/>
              <a:t>Кисточка </a:t>
            </a:r>
            <a:r>
              <a:rPr lang="en-US" dirty="0" smtClean="0">
                <a:hlinkClick r:id="rId8"/>
              </a:rPr>
              <a:t>http://pngimg.com/uploads/brush/brush_PNG7390.png</a:t>
            </a:r>
            <a:endParaRPr lang="ru-RU" dirty="0" smtClean="0"/>
          </a:p>
          <a:p>
            <a:r>
              <a:rPr lang="ru-RU" dirty="0" smtClean="0"/>
              <a:t>Клей </a:t>
            </a:r>
            <a:r>
              <a:rPr lang="en-US" dirty="0" smtClean="0">
                <a:hlinkClick r:id="rId9"/>
              </a:rPr>
              <a:t>https://fix-price.ru/upload/images/catalog_items_jpg/4b0a3a7b2f735f3.jpg</a:t>
            </a:r>
            <a:endParaRPr lang="ru-RU" dirty="0" smtClean="0"/>
          </a:p>
          <a:p>
            <a:r>
              <a:rPr lang="ru-RU" dirty="0" smtClean="0"/>
              <a:t>Слайд 6 </a:t>
            </a:r>
            <a:r>
              <a:rPr lang="en-US" dirty="0" smtClean="0">
                <a:hlinkClick r:id="rId10"/>
              </a:rPr>
              <a:t>http://900igr.net/datai/tekhnologija/Applikatsija-iz-tkani/0009-015-Tekhnika-bezopasnosti-pri-rabote-s-nozhnitsami.png</a:t>
            </a:r>
            <a:endParaRPr lang="ru-RU" dirty="0" smtClean="0"/>
          </a:p>
          <a:p>
            <a:r>
              <a:rPr lang="en-US" dirty="0" smtClean="0">
                <a:hlinkClick r:id="rId11"/>
              </a:rPr>
              <a:t>http://900igr.net/datai/tekhnologija/Applikatsija-iz-tkani/0009-016-Tekhnika-bezopasnosti-pri-rabote-s-nozhnitsami.png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046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Отгада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́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й</a:t>
            </a:r>
            <a:r>
              <a:rPr lang="ru-RU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зага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́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дку</a:t>
            </a:r>
            <a:endParaRPr lang="ru-RU" b="1" dirty="0">
              <a:ln w="3155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55776" y="1412776"/>
            <a:ext cx="3970784" cy="2548880"/>
          </a:xfrm>
        </p:spPr>
        <p:txBody>
          <a:bodyPr/>
          <a:lstStyle/>
          <a:p>
            <a:pPr>
              <a:buNone/>
              <a:tabLst>
                <a:tab pos="228600" algn="l"/>
                <a:tab pos="3086100" algn="l"/>
              </a:tabLst>
            </a:pPr>
            <a:r>
              <a:rPr lang="ru-RU" altLang="ru-RU" dirty="0" smtClean="0"/>
              <a:t>Снег на </a:t>
            </a:r>
            <a:r>
              <a:rPr lang="ru-RU" altLang="ru-RU" dirty="0" err="1" smtClean="0"/>
              <a:t>поля</a:t>
            </a:r>
            <a:r>
              <a:rPr lang="ru-RU" altLang="ru-RU" dirty="0" err="1" smtClean="0">
                <a:latin typeface="Arial"/>
                <a:cs typeface="Arial"/>
              </a:rPr>
              <a:t>́</a:t>
            </a:r>
            <a:r>
              <a:rPr lang="ru-RU" altLang="ru-RU" dirty="0" err="1" smtClean="0"/>
              <a:t>х</a:t>
            </a:r>
            <a:r>
              <a:rPr lang="ru-RU" altLang="ru-RU" dirty="0" smtClean="0"/>
              <a:t>,</a:t>
            </a:r>
          </a:p>
          <a:p>
            <a:pPr>
              <a:buNone/>
              <a:tabLst>
                <a:tab pos="228600" algn="l"/>
                <a:tab pos="3086100" algn="l"/>
              </a:tabLst>
            </a:pPr>
            <a:r>
              <a:rPr lang="ru-RU" altLang="ru-RU" dirty="0" smtClean="0"/>
              <a:t>Лёд на </a:t>
            </a:r>
            <a:r>
              <a:rPr lang="ru-RU" altLang="ru-RU" dirty="0" err="1" smtClean="0"/>
              <a:t>река</a:t>
            </a:r>
            <a:r>
              <a:rPr lang="ru-RU" altLang="ru-RU" dirty="0" err="1" smtClean="0">
                <a:latin typeface="Arial"/>
                <a:cs typeface="Arial"/>
              </a:rPr>
              <a:t>́</a:t>
            </a:r>
            <a:r>
              <a:rPr lang="ru-RU" altLang="ru-RU" dirty="0" err="1" smtClean="0"/>
              <a:t>х</a:t>
            </a:r>
            <a:r>
              <a:rPr lang="ru-RU" altLang="ru-RU" dirty="0" smtClean="0"/>
              <a:t>,</a:t>
            </a:r>
          </a:p>
          <a:p>
            <a:pPr>
              <a:buNone/>
              <a:tabLst>
                <a:tab pos="228600" algn="l"/>
                <a:tab pos="3086100" algn="l"/>
              </a:tabLst>
            </a:pPr>
            <a:r>
              <a:rPr lang="ru-RU" altLang="ru-RU" dirty="0" err="1" smtClean="0"/>
              <a:t>Вью</a:t>
            </a:r>
            <a:r>
              <a:rPr lang="ru-RU" altLang="ru-RU" dirty="0" err="1" smtClean="0">
                <a:latin typeface="Arial"/>
                <a:cs typeface="Arial"/>
              </a:rPr>
              <a:t>́</a:t>
            </a:r>
            <a:r>
              <a:rPr lang="ru-RU" altLang="ru-RU" dirty="0" err="1" smtClean="0"/>
              <a:t>га</a:t>
            </a:r>
            <a:r>
              <a:rPr lang="ru-RU" altLang="ru-RU" dirty="0" smtClean="0"/>
              <a:t> гуляет…</a:t>
            </a:r>
          </a:p>
          <a:p>
            <a:pPr>
              <a:buNone/>
              <a:tabLst>
                <a:tab pos="228600" algn="l"/>
                <a:tab pos="3086100" algn="l"/>
              </a:tabLst>
            </a:pPr>
            <a:r>
              <a:rPr lang="ru-RU" altLang="ru-RU" dirty="0" smtClean="0"/>
              <a:t>Когда</a:t>
            </a:r>
            <a:r>
              <a:rPr lang="ru-RU" altLang="ru-RU" dirty="0" smtClean="0">
                <a:latin typeface="Arial"/>
                <a:cs typeface="Arial"/>
              </a:rPr>
              <a:t>́</a:t>
            </a:r>
            <a:r>
              <a:rPr lang="ru-RU" altLang="ru-RU" dirty="0" smtClean="0"/>
              <a:t> это </a:t>
            </a:r>
            <a:r>
              <a:rPr lang="ru-RU" altLang="ru-RU" dirty="0" err="1" smtClean="0"/>
              <a:t>быва</a:t>
            </a:r>
            <a:r>
              <a:rPr lang="ru-RU" altLang="ru-RU" dirty="0" err="1" smtClean="0">
                <a:latin typeface="Arial"/>
                <a:cs typeface="Arial"/>
              </a:rPr>
              <a:t>́</a:t>
            </a:r>
            <a:r>
              <a:rPr lang="ru-RU" altLang="ru-RU" dirty="0" err="1" smtClean="0"/>
              <a:t>ет</a:t>
            </a:r>
            <a:r>
              <a:rPr lang="ru-RU" altLang="ru-RU" dirty="0" smtClean="0"/>
              <a:t>? </a:t>
            </a:r>
          </a:p>
          <a:p>
            <a:endParaRPr lang="ru-RU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4860032" y="4221088"/>
            <a:ext cx="1368152" cy="584775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3200" dirty="0" err="1" smtClean="0"/>
              <a:t>Зимо</a:t>
            </a:r>
            <a:r>
              <a:rPr lang="ru-RU" altLang="ru-RU" sz="3200" dirty="0" err="1" smtClean="0">
                <a:latin typeface="Arial"/>
                <a:cs typeface="Arial"/>
              </a:rPr>
              <a:t>́</a:t>
            </a:r>
            <a:r>
              <a:rPr lang="ru-RU" altLang="ru-RU" sz="3200" dirty="0" err="1" smtClean="0"/>
              <a:t>й</a:t>
            </a:r>
            <a:endParaRPr lang="ru-RU" altLang="ru-RU" sz="3200" dirty="0"/>
          </a:p>
        </p:txBody>
      </p:sp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789040"/>
            <a:ext cx="3453674" cy="2592288"/>
          </a:xfrm>
          <a:prstGeom prst="rect">
            <a:avLst/>
          </a:prstGeom>
          <a:ln w="127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Группа 30"/>
          <p:cNvGrpSpPr/>
          <p:nvPr/>
        </p:nvGrpSpPr>
        <p:grpSpPr>
          <a:xfrm>
            <a:off x="899592" y="1988840"/>
            <a:ext cx="6984776" cy="4464496"/>
            <a:chOff x="395536" y="332656"/>
            <a:chExt cx="8512696" cy="6192688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467544" y="332656"/>
              <a:ext cx="8352928" cy="6192688"/>
            </a:xfrm>
            <a:prstGeom prst="rect">
              <a:avLst/>
            </a:prstGeom>
            <a:solidFill>
              <a:srgbClr val="6600CC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3" name="Группа 32"/>
            <p:cNvGrpSpPr/>
            <p:nvPr/>
          </p:nvGrpSpPr>
          <p:grpSpPr>
            <a:xfrm>
              <a:off x="2843808" y="2492896"/>
              <a:ext cx="2736304" cy="3168352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53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54" name="Равнобедренный треугольник 6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34" name="Группа 7"/>
            <p:cNvGrpSpPr/>
            <p:nvPr/>
          </p:nvGrpSpPr>
          <p:grpSpPr>
            <a:xfrm>
              <a:off x="827584" y="3645024"/>
              <a:ext cx="1512168" cy="2016224"/>
              <a:chOff x="971600" y="3861048"/>
              <a:chExt cx="1512168" cy="2016224"/>
            </a:xfrm>
            <a:solidFill>
              <a:srgbClr val="003300"/>
            </a:solidFill>
          </p:grpSpPr>
          <p:sp>
            <p:nvSpPr>
              <p:cNvPr id="50" name="Равнобедренный треугольник 49"/>
              <p:cNvSpPr/>
              <p:nvPr/>
            </p:nvSpPr>
            <p:spPr>
              <a:xfrm>
                <a:off x="971600" y="4941168"/>
                <a:ext cx="1512168" cy="93610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" name="Равнобедренный треугольник 50"/>
              <p:cNvSpPr/>
              <p:nvPr/>
            </p:nvSpPr>
            <p:spPr>
              <a:xfrm>
                <a:off x="971600" y="4437112"/>
                <a:ext cx="1512168" cy="792088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2" name="Равнобедренный треугольник 51"/>
              <p:cNvSpPr/>
              <p:nvPr/>
            </p:nvSpPr>
            <p:spPr>
              <a:xfrm>
                <a:off x="971600" y="3861048"/>
                <a:ext cx="1512168" cy="720080"/>
              </a:xfrm>
              <a:prstGeom prst="triangle">
                <a:avLst>
                  <a:gd name="adj" fmla="val 50000"/>
                </a:avLst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5" name="Группа 11"/>
            <p:cNvGrpSpPr/>
            <p:nvPr/>
          </p:nvGrpSpPr>
          <p:grpSpPr>
            <a:xfrm>
              <a:off x="5652120" y="1340768"/>
              <a:ext cx="3096344" cy="4104456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47" name="Равнобедренный треугольник 46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Равнобедренный треугольник 47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9" name="Равнобедренный треугольник 48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6" name="Полилиния 35"/>
            <p:cNvSpPr/>
            <p:nvPr/>
          </p:nvSpPr>
          <p:spPr>
            <a:xfrm>
              <a:off x="395536" y="5013175"/>
              <a:ext cx="8512696" cy="1512169"/>
            </a:xfrm>
            <a:custGeom>
              <a:avLst/>
              <a:gdLst>
                <a:gd name="connsiteX0" fmla="*/ 56191 w 8852172"/>
                <a:gd name="connsiteY0" fmla="*/ 565976 h 1039474"/>
                <a:gd name="connsiteX1" fmla="*/ 56191 w 8852172"/>
                <a:gd name="connsiteY1" fmla="*/ 565976 h 1039474"/>
                <a:gd name="connsiteX2" fmla="*/ 193351 w 8852172"/>
                <a:gd name="connsiteY2" fmla="*/ 413576 h 1039474"/>
                <a:gd name="connsiteX3" fmla="*/ 239071 w 8852172"/>
                <a:gd name="connsiteY3" fmla="*/ 383096 h 1039474"/>
                <a:gd name="connsiteX4" fmla="*/ 360991 w 8852172"/>
                <a:gd name="connsiteY4" fmla="*/ 276416 h 1039474"/>
                <a:gd name="connsiteX5" fmla="*/ 406711 w 8852172"/>
                <a:gd name="connsiteY5" fmla="*/ 245936 h 1039474"/>
                <a:gd name="connsiteX6" fmla="*/ 833431 w 8852172"/>
                <a:gd name="connsiteY6" fmla="*/ 261176 h 1039474"/>
                <a:gd name="connsiteX7" fmla="*/ 879151 w 8852172"/>
                <a:gd name="connsiteY7" fmla="*/ 306896 h 1039474"/>
                <a:gd name="connsiteX8" fmla="*/ 940111 w 8852172"/>
                <a:gd name="connsiteY8" fmla="*/ 352616 h 1039474"/>
                <a:gd name="connsiteX9" fmla="*/ 1031551 w 8852172"/>
                <a:gd name="connsiteY9" fmla="*/ 413576 h 1039474"/>
                <a:gd name="connsiteX10" fmla="*/ 1077271 w 8852172"/>
                <a:gd name="connsiteY10" fmla="*/ 444056 h 1039474"/>
                <a:gd name="connsiteX11" fmla="*/ 1138231 w 8852172"/>
                <a:gd name="connsiteY11" fmla="*/ 474536 h 1039474"/>
                <a:gd name="connsiteX12" fmla="*/ 1168711 w 8852172"/>
                <a:gd name="connsiteY12" fmla="*/ 520256 h 1039474"/>
                <a:gd name="connsiteX13" fmla="*/ 1336351 w 8852172"/>
                <a:gd name="connsiteY13" fmla="*/ 565976 h 1039474"/>
                <a:gd name="connsiteX14" fmla="*/ 1382071 w 8852172"/>
                <a:gd name="connsiteY14" fmla="*/ 581216 h 1039474"/>
                <a:gd name="connsiteX15" fmla="*/ 1443031 w 8852172"/>
                <a:gd name="connsiteY15" fmla="*/ 596456 h 1039474"/>
                <a:gd name="connsiteX16" fmla="*/ 1610671 w 8852172"/>
                <a:gd name="connsiteY16" fmla="*/ 565976 h 1039474"/>
                <a:gd name="connsiteX17" fmla="*/ 1702111 w 8852172"/>
                <a:gd name="connsiteY17" fmla="*/ 505016 h 1039474"/>
                <a:gd name="connsiteX18" fmla="*/ 1732591 w 8852172"/>
                <a:gd name="connsiteY18" fmla="*/ 459296 h 1039474"/>
                <a:gd name="connsiteX19" fmla="*/ 1884991 w 8852172"/>
                <a:gd name="connsiteY19" fmla="*/ 367856 h 1039474"/>
                <a:gd name="connsiteX20" fmla="*/ 1930711 w 8852172"/>
                <a:gd name="connsiteY20" fmla="*/ 322136 h 1039474"/>
                <a:gd name="connsiteX21" fmla="*/ 2067871 w 8852172"/>
                <a:gd name="connsiteY21" fmla="*/ 245936 h 1039474"/>
                <a:gd name="connsiteX22" fmla="*/ 2174551 w 8852172"/>
                <a:gd name="connsiteY22" fmla="*/ 169736 h 1039474"/>
                <a:gd name="connsiteX23" fmla="*/ 2265991 w 8852172"/>
                <a:gd name="connsiteY23" fmla="*/ 139256 h 1039474"/>
                <a:gd name="connsiteX24" fmla="*/ 2311711 w 8852172"/>
                <a:gd name="connsiteY24" fmla="*/ 124016 h 1039474"/>
                <a:gd name="connsiteX25" fmla="*/ 2357431 w 8852172"/>
                <a:gd name="connsiteY25" fmla="*/ 108776 h 1039474"/>
                <a:gd name="connsiteX26" fmla="*/ 2448871 w 8852172"/>
                <a:gd name="connsiteY26" fmla="*/ 93536 h 1039474"/>
                <a:gd name="connsiteX27" fmla="*/ 2570791 w 8852172"/>
                <a:gd name="connsiteY27" fmla="*/ 108776 h 1039474"/>
                <a:gd name="connsiteX28" fmla="*/ 2738431 w 8852172"/>
                <a:gd name="connsiteY28" fmla="*/ 200216 h 1039474"/>
                <a:gd name="connsiteX29" fmla="*/ 2829871 w 8852172"/>
                <a:gd name="connsiteY29" fmla="*/ 261176 h 1039474"/>
                <a:gd name="connsiteX30" fmla="*/ 2875591 w 8852172"/>
                <a:gd name="connsiteY30" fmla="*/ 291656 h 1039474"/>
                <a:gd name="connsiteX31" fmla="*/ 2951791 w 8852172"/>
                <a:gd name="connsiteY31" fmla="*/ 352616 h 1039474"/>
                <a:gd name="connsiteX32" fmla="*/ 2997511 w 8852172"/>
                <a:gd name="connsiteY32" fmla="*/ 398336 h 1039474"/>
                <a:gd name="connsiteX33" fmla="*/ 3043231 w 8852172"/>
                <a:gd name="connsiteY33" fmla="*/ 428816 h 1039474"/>
                <a:gd name="connsiteX34" fmla="*/ 3104191 w 8852172"/>
                <a:gd name="connsiteY34" fmla="*/ 474536 h 1039474"/>
                <a:gd name="connsiteX35" fmla="*/ 3210871 w 8852172"/>
                <a:gd name="connsiteY35" fmla="*/ 505016 h 1039474"/>
                <a:gd name="connsiteX36" fmla="*/ 3424231 w 8852172"/>
                <a:gd name="connsiteY36" fmla="*/ 520256 h 1039474"/>
                <a:gd name="connsiteX37" fmla="*/ 3515671 w 8852172"/>
                <a:gd name="connsiteY37" fmla="*/ 489776 h 1039474"/>
                <a:gd name="connsiteX38" fmla="*/ 3607111 w 8852172"/>
                <a:gd name="connsiteY38" fmla="*/ 428816 h 1039474"/>
                <a:gd name="connsiteX39" fmla="*/ 3652831 w 8852172"/>
                <a:gd name="connsiteY39" fmla="*/ 383096 h 1039474"/>
                <a:gd name="connsiteX40" fmla="*/ 3698551 w 8852172"/>
                <a:gd name="connsiteY40" fmla="*/ 352616 h 1039474"/>
                <a:gd name="connsiteX41" fmla="*/ 3744271 w 8852172"/>
                <a:gd name="connsiteY41" fmla="*/ 306896 h 1039474"/>
                <a:gd name="connsiteX42" fmla="*/ 3789991 w 8852172"/>
                <a:gd name="connsiteY42" fmla="*/ 276416 h 1039474"/>
                <a:gd name="connsiteX43" fmla="*/ 3881431 w 8852172"/>
                <a:gd name="connsiteY43" fmla="*/ 200216 h 1039474"/>
                <a:gd name="connsiteX44" fmla="*/ 3911911 w 8852172"/>
                <a:gd name="connsiteY44" fmla="*/ 154496 h 1039474"/>
                <a:gd name="connsiteX45" fmla="*/ 4049071 w 8852172"/>
                <a:gd name="connsiteY45" fmla="*/ 47816 h 1039474"/>
                <a:gd name="connsiteX46" fmla="*/ 4140511 w 8852172"/>
                <a:gd name="connsiteY46" fmla="*/ 2096 h 1039474"/>
                <a:gd name="connsiteX47" fmla="*/ 4353871 w 8852172"/>
                <a:gd name="connsiteY47" fmla="*/ 32576 h 1039474"/>
                <a:gd name="connsiteX48" fmla="*/ 4445311 w 8852172"/>
                <a:gd name="connsiteY48" fmla="*/ 63056 h 1039474"/>
                <a:gd name="connsiteX49" fmla="*/ 4567231 w 8852172"/>
                <a:gd name="connsiteY49" fmla="*/ 124016 h 1039474"/>
                <a:gd name="connsiteX50" fmla="*/ 4658671 w 8852172"/>
                <a:gd name="connsiteY50" fmla="*/ 184976 h 1039474"/>
                <a:gd name="connsiteX51" fmla="*/ 4704391 w 8852172"/>
                <a:gd name="connsiteY51" fmla="*/ 230696 h 1039474"/>
                <a:gd name="connsiteX52" fmla="*/ 4795831 w 8852172"/>
                <a:gd name="connsiteY52" fmla="*/ 291656 h 1039474"/>
                <a:gd name="connsiteX53" fmla="*/ 4841551 w 8852172"/>
                <a:gd name="connsiteY53" fmla="*/ 322136 h 1039474"/>
                <a:gd name="connsiteX54" fmla="*/ 4887271 w 8852172"/>
                <a:gd name="connsiteY54" fmla="*/ 367856 h 1039474"/>
                <a:gd name="connsiteX55" fmla="*/ 4932991 w 8852172"/>
                <a:gd name="connsiteY55" fmla="*/ 383096 h 1039474"/>
                <a:gd name="connsiteX56" fmla="*/ 4978711 w 8852172"/>
                <a:gd name="connsiteY56" fmla="*/ 413576 h 1039474"/>
                <a:gd name="connsiteX57" fmla="*/ 5024431 w 8852172"/>
                <a:gd name="connsiteY57" fmla="*/ 428816 h 1039474"/>
                <a:gd name="connsiteX58" fmla="*/ 5176831 w 8852172"/>
                <a:gd name="connsiteY58" fmla="*/ 505016 h 1039474"/>
                <a:gd name="connsiteX59" fmla="*/ 5451151 w 8852172"/>
                <a:gd name="connsiteY59" fmla="*/ 489776 h 1039474"/>
                <a:gd name="connsiteX60" fmla="*/ 5496871 w 8852172"/>
                <a:gd name="connsiteY60" fmla="*/ 474536 h 1039474"/>
                <a:gd name="connsiteX61" fmla="*/ 5588311 w 8852172"/>
                <a:gd name="connsiteY61" fmla="*/ 413576 h 1039474"/>
                <a:gd name="connsiteX62" fmla="*/ 5634031 w 8852172"/>
                <a:gd name="connsiteY62" fmla="*/ 383096 h 1039474"/>
                <a:gd name="connsiteX63" fmla="*/ 5679751 w 8852172"/>
                <a:gd name="connsiteY63" fmla="*/ 337376 h 1039474"/>
                <a:gd name="connsiteX64" fmla="*/ 5771191 w 8852172"/>
                <a:gd name="connsiteY64" fmla="*/ 276416 h 1039474"/>
                <a:gd name="connsiteX65" fmla="*/ 5908351 w 8852172"/>
                <a:gd name="connsiteY65" fmla="*/ 169736 h 1039474"/>
                <a:gd name="connsiteX66" fmla="*/ 6045511 w 8852172"/>
                <a:gd name="connsiteY66" fmla="*/ 63056 h 1039474"/>
                <a:gd name="connsiteX67" fmla="*/ 6091231 w 8852172"/>
                <a:gd name="connsiteY67" fmla="*/ 47816 h 1039474"/>
                <a:gd name="connsiteX68" fmla="*/ 6213151 w 8852172"/>
                <a:gd name="connsiteY68" fmla="*/ 2096 h 1039474"/>
                <a:gd name="connsiteX69" fmla="*/ 6533191 w 8852172"/>
                <a:gd name="connsiteY69" fmla="*/ 17336 h 1039474"/>
                <a:gd name="connsiteX70" fmla="*/ 6670351 w 8852172"/>
                <a:gd name="connsiteY70" fmla="*/ 93536 h 1039474"/>
                <a:gd name="connsiteX71" fmla="*/ 6761791 w 8852172"/>
                <a:gd name="connsiteY71" fmla="*/ 139256 h 1039474"/>
                <a:gd name="connsiteX72" fmla="*/ 6807511 w 8852172"/>
                <a:gd name="connsiteY72" fmla="*/ 154496 h 1039474"/>
                <a:gd name="connsiteX73" fmla="*/ 6853231 w 8852172"/>
                <a:gd name="connsiteY73" fmla="*/ 184976 h 1039474"/>
                <a:gd name="connsiteX74" fmla="*/ 6898951 w 8852172"/>
                <a:gd name="connsiteY74" fmla="*/ 200216 h 1039474"/>
                <a:gd name="connsiteX75" fmla="*/ 6990391 w 8852172"/>
                <a:gd name="connsiteY75" fmla="*/ 276416 h 1039474"/>
                <a:gd name="connsiteX76" fmla="*/ 7036111 w 8852172"/>
                <a:gd name="connsiteY76" fmla="*/ 291656 h 1039474"/>
                <a:gd name="connsiteX77" fmla="*/ 7081831 w 8852172"/>
                <a:gd name="connsiteY77" fmla="*/ 322136 h 1039474"/>
                <a:gd name="connsiteX78" fmla="*/ 7127551 w 8852172"/>
                <a:gd name="connsiteY78" fmla="*/ 337376 h 1039474"/>
                <a:gd name="connsiteX79" fmla="*/ 7173271 w 8852172"/>
                <a:gd name="connsiteY79" fmla="*/ 367856 h 1039474"/>
                <a:gd name="connsiteX80" fmla="*/ 7310431 w 8852172"/>
                <a:gd name="connsiteY80" fmla="*/ 428816 h 1039474"/>
                <a:gd name="connsiteX81" fmla="*/ 7539031 w 8852172"/>
                <a:gd name="connsiteY81" fmla="*/ 413576 h 1039474"/>
                <a:gd name="connsiteX82" fmla="*/ 7676191 w 8852172"/>
                <a:gd name="connsiteY82" fmla="*/ 337376 h 1039474"/>
                <a:gd name="connsiteX83" fmla="*/ 7767631 w 8852172"/>
                <a:gd name="connsiteY83" fmla="*/ 291656 h 1039474"/>
                <a:gd name="connsiteX84" fmla="*/ 7843831 w 8852172"/>
                <a:gd name="connsiteY84" fmla="*/ 230696 h 1039474"/>
                <a:gd name="connsiteX85" fmla="*/ 7935271 w 8852172"/>
                <a:gd name="connsiteY85" fmla="*/ 169736 h 1039474"/>
                <a:gd name="connsiteX86" fmla="*/ 8026711 w 8852172"/>
                <a:gd name="connsiteY86" fmla="*/ 108776 h 1039474"/>
                <a:gd name="connsiteX87" fmla="*/ 8072431 w 8852172"/>
                <a:gd name="connsiteY87" fmla="*/ 78296 h 1039474"/>
                <a:gd name="connsiteX88" fmla="*/ 8209591 w 8852172"/>
                <a:gd name="connsiteY88" fmla="*/ 17336 h 1039474"/>
                <a:gd name="connsiteX89" fmla="*/ 8407711 w 8852172"/>
                <a:gd name="connsiteY89" fmla="*/ 32576 h 1039474"/>
                <a:gd name="connsiteX90" fmla="*/ 8529631 w 8852172"/>
                <a:gd name="connsiteY90" fmla="*/ 78296 h 1039474"/>
                <a:gd name="connsiteX91" fmla="*/ 8575351 w 8852172"/>
                <a:gd name="connsiteY91" fmla="*/ 93536 h 1039474"/>
                <a:gd name="connsiteX92" fmla="*/ 8621071 w 8852172"/>
                <a:gd name="connsiteY92" fmla="*/ 139256 h 1039474"/>
                <a:gd name="connsiteX93" fmla="*/ 8666791 w 8852172"/>
                <a:gd name="connsiteY93" fmla="*/ 169736 h 1039474"/>
                <a:gd name="connsiteX94" fmla="*/ 8742991 w 8852172"/>
                <a:gd name="connsiteY94" fmla="*/ 306896 h 1039474"/>
                <a:gd name="connsiteX95" fmla="*/ 8803951 w 8852172"/>
                <a:gd name="connsiteY95" fmla="*/ 398336 h 1039474"/>
                <a:gd name="connsiteX96" fmla="*/ 8834431 w 8852172"/>
                <a:gd name="connsiteY96" fmla="*/ 489776 h 1039474"/>
                <a:gd name="connsiteX97" fmla="*/ 8819191 w 8852172"/>
                <a:gd name="connsiteY97" fmla="*/ 1007936 h 1039474"/>
                <a:gd name="connsiteX98" fmla="*/ 8727751 w 8852172"/>
                <a:gd name="connsiteY98" fmla="*/ 1038416 h 1039474"/>
                <a:gd name="connsiteX99" fmla="*/ 40951 w 8852172"/>
                <a:gd name="connsiteY99" fmla="*/ 1023176 h 1039474"/>
                <a:gd name="connsiteX100" fmla="*/ 56191 w 8852172"/>
                <a:gd name="connsiteY100" fmla="*/ 901256 h 1039474"/>
                <a:gd name="connsiteX101" fmla="*/ 71431 w 8852172"/>
                <a:gd name="connsiteY101" fmla="*/ 809816 h 1039474"/>
                <a:gd name="connsiteX102" fmla="*/ 56191 w 8852172"/>
                <a:gd name="connsiteY102" fmla="*/ 565976 h 1039474"/>
                <a:gd name="connsiteX0" fmla="*/ 56191 w 8852172"/>
                <a:gd name="connsiteY0" fmla="*/ 565976 h 1562922"/>
                <a:gd name="connsiteX1" fmla="*/ 56191 w 8852172"/>
                <a:gd name="connsiteY1" fmla="*/ 565976 h 1562922"/>
                <a:gd name="connsiteX2" fmla="*/ 193351 w 8852172"/>
                <a:gd name="connsiteY2" fmla="*/ 413576 h 1562922"/>
                <a:gd name="connsiteX3" fmla="*/ 239071 w 8852172"/>
                <a:gd name="connsiteY3" fmla="*/ 383096 h 1562922"/>
                <a:gd name="connsiteX4" fmla="*/ 360991 w 8852172"/>
                <a:gd name="connsiteY4" fmla="*/ 276416 h 1562922"/>
                <a:gd name="connsiteX5" fmla="*/ 406711 w 8852172"/>
                <a:gd name="connsiteY5" fmla="*/ 245936 h 1562922"/>
                <a:gd name="connsiteX6" fmla="*/ 833431 w 8852172"/>
                <a:gd name="connsiteY6" fmla="*/ 261176 h 1562922"/>
                <a:gd name="connsiteX7" fmla="*/ 879151 w 8852172"/>
                <a:gd name="connsiteY7" fmla="*/ 306896 h 1562922"/>
                <a:gd name="connsiteX8" fmla="*/ 940111 w 8852172"/>
                <a:gd name="connsiteY8" fmla="*/ 352616 h 1562922"/>
                <a:gd name="connsiteX9" fmla="*/ 1031551 w 8852172"/>
                <a:gd name="connsiteY9" fmla="*/ 413576 h 1562922"/>
                <a:gd name="connsiteX10" fmla="*/ 1077271 w 8852172"/>
                <a:gd name="connsiteY10" fmla="*/ 444056 h 1562922"/>
                <a:gd name="connsiteX11" fmla="*/ 1138231 w 8852172"/>
                <a:gd name="connsiteY11" fmla="*/ 474536 h 1562922"/>
                <a:gd name="connsiteX12" fmla="*/ 1168711 w 8852172"/>
                <a:gd name="connsiteY12" fmla="*/ 520256 h 1562922"/>
                <a:gd name="connsiteX13" fmla="*/ 1336351 w 8852172"/>
                <a:gd name="connsiteY13" fmla="*/ 565976 h 1562922"/>
                <a:gd name="connsiteX14" fmla="*/ 1382071 w 8852172"/>
                <a:gd name="connsiteY14" fmla="*/ 581216 h 1562922"/>
                <a:gd name="connsiteX15" fmla="*/ 1443031 w 8852172"/>
                <a:gd name="connsiteY15" fmla="*/ 596456 h 1562922"/>
                <a:gd name="connsiteX16" fmla="*/ 1610671 w 8852172"/>
                <a:gd name="connsiteY16" fmla="*/ 565976 h 1562922"/>
                <a:gd name="connsiteX17" fmla="*/ 1702111 w 8852172"/>
                <a:gd name="connsiteY17" fmla="*/ 505016 h 1562922"/>
                <a:gd name="connsiteX18" fmla="*/ 1732591 w 8852172"/>
                <a:gd name="connsiteY18" fmla="*/ 459296 h 1562922"/>
                <a:gd name="connsiteX19" fmla="*/ 1884991 w 8852172"/>
                <a:gd name="connsiteY19" fmla="*/ 367856 h 1562922"/>
                <a:gd name="connsiteX20" fmla="*/ 1930711 w 8852172"/>
                <a:gd name="connsiteY20" fmla="*/ 322136 h 1562922"/>
                <a:gd name="connsiteX21" fmla="*/ 2067871 w 8852172"/>
                <a:gd name="connsiteY21" fmla="*/ 245936 h 1562922"/>
                <a:gd name="connsiteX22" fmla="*/ 2174551 w 8852172"/>
                <a:gd name="connsiteY22" fmla="*/ 169736 h 1562922"/>
                <a:gd name="connsiteX23" fmla="*/ 2265991 w 8852172"/>
                <a:gd name="connsiteY23" fmla="*/ 139256 h 1562922"/>
                <a:gd name="connsiteX24" fmla="*/ 2311711 w 8852172"/>
                <a:gd name="connsiteY24" fmla="*/ 124016 h 1562922"/>
                <a:gd name="connsiteX25" fmla="*/ 2357431 w 8852172"/>
                <a:gd name="connsiteY25" fmla="*/ 108776 h 1562922"/>
                <a:gd name="connsiteX26" fmla="*/ 2448871 w 8852172"/>
                <a:gd name="connsiteY26" fmla="*/ 93536 h 1562922"/>
                <a:gd name="connsiteX27" fmla="*/ 2570791 w 8852172"/>
                <a:gd name="connsiteY27" fmla="*/ 108776 h 1562922"/>
                <a:gd name="connsiteX28" fmla="*/ 2738431 w 8852172"/>
                <a:gd name="connsiteY28" fmla="*/ 200216 h 1562922"/>
                <a:gd name="connsiteX29" fmla="*/ 2829871 w 8852172"/>
                <a:gd name="connsiteY29" fmla="*/ 261176 h 1562922"/>
                <a:gd name="connsiteX30" fmla="*/ 2875591 w 8852172"/>
                <a:gd name="connsiteY30" fmla="*/ 291656 h 1562922"/>
                <a:gd name="connsiteX31" fmla="*/ 2951791 w 8852172"/>
                <a:gd name="connsiteY31" fmla="*/ 352616 h 1562922"/>
                <a:gd name="connsiteX32" fmla="*/ 2997511 w 8852172"/>
                <a:gd name="connsiteY32" fmla="*/ 398336 h 1562922"/>
                <a:gd name="connsiteX33" fmla="*/ 3043231 w 8852172"/>
                <a:gd name="connsiteY33" fmla="*/ 428816 h 1562922"/>
                <a:gd name="connsiteX34" fmla="*/ 3104191 w 8852172"/>
                <a:gd name="connsiteY34" fmla="*/ 474536 h 1562922"/>
                <a:gd name="connsiteX35" fmla="*/ 3210871 w 8852172"/>
                <a:gd name="connsiteY35" fmla="*/ 505016 h 1562922"/>
                <a:gd name="connsiteX36" fmla="*/ 3424231 w 8852172"/>
                <a:gd name="connsiteY36" fmla="*/ 520256 h 1562922"/>
                <a:gd name="connsiteX37" fmla="*/ 3515671 w 8852172"/>
                <a:gd name="connsiteY37" fmla="*/ 489776 h 1562922"/>
                <a:gd name="connsiteX38" fmla="*/ 3607111 w 8852172"/>
                <a:gd name="connsiteY38" fmla="*/ 428816 h 1562922"/>
                <a:gd name="connsiteX39" fmla="*/ 3652831 w 8852172"/>
                <a:gd name="connsiteY39" fmla="*/ 383096 h 1562922"/>
                <a:gd name="connsiteX40" fmla="*/ 3698551 w 8852172"/>
                <a:gd name="connsiteY40" fmla="*/ 352616 h 1562922"/>
                <a:gd name="connsiteX41" fmla="*/ 3744271 w 8852172"/>
                <a:gd name="connsiteY41" fmla="*/ 306896 h 1562922"/>
                <a:gd name="connsiteX42" fmla="*/ 3789991 w 8852172"/>
                <a:gd name="connsiteY42" fmla="*/ 276416 h 1562922"/>
                <a:gd name="connsiteX43" fmla="*/ 3881431 w 8852172"/>
                <a:gd name="connsiteY43" fmla="*/ 200216 h 1562922"/>
                <a:gd name="connsiteX44" fmla="*/ 3911911 w 8852172"/>
                <a:gd name="connsiteY44" fmla="*/ 154496 h 1562922"/>
                <a:gd name="connsiteX45" fmla="*/ 4049071 w 8852172"/>
                <a:gd name="connsiteY45" fmla="*/ 47816 h 1562922"/>
                <a:gd name="connsiteX46" fmla="*/ 4140511 w 8852172"/>
                <a:gd name="connsiteY46" fmla="*/ 2096 h 1562922"/>
                <a:gd name="connsiteX47" fmla="*/ 4353871 w 8852172"/>
                <a:gd name="connsiteY47" fmla="*/ 32576 h 1562922"/>
                <a:gd name="connsiteX48" fmla="*/ 4445311 w 8852172"/>
                <a:gd name="connsiteY48" fmla="*/ 63056 h 1562922"/>
                <a:gd name="connsiteX49" fmla="*/ 4567231 w 8852172"/>
                <a:gd name="connsiteY49" fmla="*/ 124016 h 1562922"/>
                <a:gd name="connsiteX50" fmla="*/ 4658671 w 8852172"/>
                <a:gd name="connsiteY50" fmla="*/ 184976 h 1562922"/>
                <a:gd name="connsiteX51" fmla="*/ 4704391 w 8852172"/>
                <a:gd name="connsiteY51" fmla="*/ 230696 h 1562922"/>
                <a:gd name="connsiteX52" fmla="*/ 4795831 w 8852172"/>
                <a:gd name="connsiteY52" fmla="*/ 291656 h 1562922"/>
                <a:gd name="connsiteX53" fmla="*/ 4841551 w 8852172"/>
                <a:gd name="connsiteY53" fmla="*/ 322136 h 1562922"/>
                <a:gd name="connsiteX54" fmla="*/ 4887271 w 8852172"/>
                <a:gd name="connsiteY54" fmla="*/ 367856 h 1562922"/>
                <a:gd name="connsiteX55" fmla="*/ 4932991 w 8852172"/>
                <a:gd name="connsiteY55" fmla="*/ 383096 h 1562922"/>
                <a:gd name="connsiteX56" fmla="*/ 4978711 w 8852172"/>
                <a:gd name="connsiteY56" fmla="*/ 413576 h 1562922"/>
                <a:gd name="connsiteX57" fmla="*/ 5024431 w 8852172"/>
                <a:gd name="connsiteY57" fmla="*/ 428816 h 1562922"/>
                <a:gd name="connsiteX58" fmla="*/ 5176831 w 8852172"/>
                <a:gd name="connsiteY58" fmla="*/ 505016 h 1562922"/>
                <a:gd name="connsiteX59" fmla="*/ 5451151 w 8852172"/>
                <a:gd name="connsiteY59" fmla="*/ 489776 h 1562922"/>
                <a:gd name="connsiteX60" fmla="*/ 5496871 w 8852172"/>
                <a:gd name="connsiteY60" fmla="*/ 474536 h 1562922"/>
                <a:gd name="connsiteX61" fmla="*/ 5588311 w 8852172"/>
                <a:gd name="connsiteY61" fmla="*/ 413576 h 1562922"/>
                <a:gd name="connsiteX62" fmla="*/ 5634031 w 8852172"/>
                <a:gd name="connsiteY62" fmla="*/ 383096 h 1562922"/>
                <a:gd name="connsiteX63" fmla="*/ 5679751 w 8852172"/>
                <a:gd name="connsiteY63" fmla="*/ 337376 h 1562922"/>
                <a:gd name="connsiteX64" fmla="*/ 5771191 w 8852172"/>
                <a:gd name="connsiteY64" fmla="*/ 276416 h 1562922"/>
                <a:gd name="connsiteX65" fmla="*/ 5908351 w 8852172"/>
                <a:gd name="connsiteY65" fmla="*/ 169736 h 1562922"/>
                <a:gd name="connsiteX66" fmla="*/ 6045511 w 8852172"/>
                <a:gd name="connsiteY66" fmla="*/ 63056 h 1562922"/>
                <a:gd name="connsiteX67" fmla="*/ 6091231 w 8852172"/>
                <a:gd name="connsiteY67" fmla="*/ 47816 h 1562922"/>
                <a:gd name="connsiteX68" fmla="*/ 6213151 w 8852172"/>
                <a:gd name="connsiteY68" fmla="*/ 2096 h 1562922"/>
                <a:gd name="connsiteX69" fmla="*/ 6533191 w 8852172"/>
                <a:gd name="connsiteY69" fmla="*/ 17336 h 1562922"/>
                <a:gd name="connsiteX70" fmla="*/ 6670351 w 8852172"/>
                <a:gd name="connsiteY70" fmla="*/ 93536 h 1562922"/>
                <a:gd name="connsiteX71" fmla="*/ 6761791 w 8852172"/>
                <a:gd name="connsiteY71" fmla="*/ 139256 h 1562922"/>
                <a:gd name="connsiteX72" fmla="*/ 6807511 w 8852172"/>
                <a:gd name="connsiteY72" fmla="*/ 154496 h 1562922"/>
                <a:gd name="connsiteX73" fmla="*/ 6853231 w 8852172"/>
                <a:gd name="connsiteY73" fmla="*/ 184976 h 1562922"/>
                <a:gd name="connsiteX74" fmla="*/ 6898951 w 8852172"/>
                <a:gd name="connsiteY74" fmla="*/ 200216 h 1562922"/>
                <a:gd name="connsiteX75" fmla="*/ 6990391 w 8852172"/>
                <a:gd name="connsiteY75" fmla="*/ 276416 h 1562922"/>
                <a:gd name="connsiteX76" fmla="*/ 7036111 w 8852172"/>
                <a:gd name="connsiteY76" fmla="*/ 291656 h 1562922"/>
                <a:gd name="connsiteX77" fmla="*/ 7081831 w 8852172"/>
                <a:gd name="connsiteY77" fmla="*/ 322136 h 1562922"/>
                <a:gd name="connsiteX78" fmla="*/ 7127551 w 8852172"/>
                <a:gd name="connsiteY78" fmla="*/ 337376 h 1562922"/>
                <a:gd name="connsiteX79" fmla="*/ 7173271 w 8852172"/>
                <a:gd name="connsiteY79" fmla="*/ 367856 h 1562922"/>
                <a:gd name="connsiteX80" fmla="*/ 7310431 w 8852172"/>
                <a:gd name="connsiteY80" fmla="*/ 428816 h 1562922"/>
                <a:gd name="connsiteX81" fmla="*/ 7539031 w 8852172"/>
                <a:gd name="connsiteY81" fmla="*/ 413576 h 1562922"/>
                <a:gd name="connsiteX82" fmla="*/ 7676191 w 8852172"/>
                <a:gd name="connsiteY82" fmla="*/ 337376 h 1562922"/>
                <a:gd name="connsiteX83" fmla="*/ 7767631 w 8852172"/>
                <a:gd name="connsiteY83" fmla="*/ 291656 h 1562922"/>
                <a:gd name="connsiteX84" fmla="*/ 7843831 w 8852172"/>
                <a:gd name="connsiteY84" fmla="*/ 230696 h 1562922"/>
                <a:gd name="connsiteX85" fmla="*/ 7935271 w 8852172"/>
                <a:gd name="connsiteY85" fmla="*/ 169736 h 1562922"/>
                <a:gd name="connsiteX86" fmla="*/ 8026711 w 8852172"/>
                <a:gd name="connsiteY86" fmla="*/ 108776 h 1562922"/>
                <a:gd name="connsiteX87" fmla="*/ 8072431 w 8852172"/>
                <a:gd name="connsiteY87" fmla="*/ 78296 h 1562922"/>
                <a:gd name="connsiteX88" fmla="*/ 8209591 w 8852172"/>
                <a:gd name="connsiteY88" fmla="*/ 17336 h 1562922"/>
                <a:gd name="connsiteX89" fmla="*/ 8407711 w 8852172"/>
                <a:gd name="connsiteY89" fmla="*/ 32576 h 1562922"/>
                <a:gd name="connsiteX90" fmla="*/ 8529631 w 8852172"/>
                <a:gd name="connsiteY90" fmla="*/ 78296 h 1562922"/>
                <a:gd name="connsiteX91" fmla="*/ 8575351 w 8852172"/>
                <a:gd name="connsiteY91" fmla="*/ 93536 h 1562922"/>
                <a:gd name="connsiteX92" fmla="*/ 8621071 w 8852172"/>
                <a:gd name="connsiteY92" fmla="*/ 139256 h 1562922"/>
                <a:gd name="connsiteX93" fmla="*/ 8666791 w 8852172"/>
                <a:gd name="connsiteY93" fmla="*/ 169736 h 1562922"/>
                <a:gd name="connsiteX94" fmla="*/ 8742991 w 8852172"/>
                <a:gd name="connsiteY94" fmla="*/ 306896 h 1562922"/>
                <a:gd name="connsiteX95" fmla="*/ 8803951 w 8852172"/>
                <a:gd name="connsiteY95" fmla="*/ 398336 h 1562922"/>
                <a:gd name="connsiteX96" fmla="*/ 8834431 w 8852172"/>
                <a:gd name="connsiteY96" fmla="*/ 489776 h 1562922"/>
                <a:gd name="connsiteX97" fmla="*/ 8819191 w 8852172"/>
                <a:gd name="connsiteY97" fmla="*/ 1007936 h 1562922"/>
                <a:gd name="connsiteX98" fmla="*/ 8724263 w 8852172"/>
                <a:gd name="connsiteY98" fmla="*/ 1562922 h 1562922"/>
                <a:gd name="connsiteX99" fmla="*/ 40951 w 8852172"/>
                <a:gd name="connsiteY99" fmla="*/ 1023176 h 1562922"/>
                <a:gd name="connsiteX100" fmla="*/ 56191 w 8852172"/>
                <a:gd name="connsiteY100" fmla="*/ 901256 h 1562922"/>
                <a:gd name="connsiteX101" fmla="*/ 71431 w 8852172"/>
                <a:gd name="connsiteY101" fmla="*/ 809816 h 1562922"/>
                <a:gd name="connsiteX102" fmla="*/ 56191 w 8852172"/>
                <a:gd name="connsiteY102" fmla="*/ 565976 h 1562922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562922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693784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9005439"/>
                <a:gd name="connsiteY0" fmla="*/ 565976 h 1693784"/>
                <a:gd name="connsiteX1" fmla="*/ 193351 w 9005439"/>
                <a:gd name="connsiteY1" fmla="*/ 565976 h 1693784"/>
                <a:gd name="connsiteX2" fmla="*/ 330511 w 9005439"/>
                <a:gd name="connsiteY2" fmla="*/ 413576 h 1693784"/>
                <a:gd name="connsiteX3" fmla="*/ 376231 w 9005439"/>
                <a:gd name="connsiteY3" fmla="*/ 383096 h 1693784"/>
                <a:gd name="connsiteX4" fmla="*/ 498151 w 9005439"/>
                <a:gd name="connsiteY4" fmla="*/ 276416 h 1693784"/>
                <a:gd name="connsiteX5" fmla="*/ 543871 w 9005439"/>
                <a:gd name="connsiteY5" fmla="*/ 245936 h 1693784"/>
                <a:gd name="connsiteX6" fmla="*/ 970591 w 9005439"/>
                <a:gd name="connsiteY6" fmla="*/ 261176 h 1693784"/>
                <a:gd name="connsiteX7" fmla="*/ 1016311 w 9005439"/>
                <a:gd name="connsiteY7" fmla="*/ 306896 h 1693784"/>
                <a:gd name="connsiteX8" fmla="*/ 1077271 w 9005439"/>
                <a:gd name="connsiteY8" fmla="*/ 352616 h 1693784"/>
                <a:gd name="connsiteX9" fmla="*/ 1168711 w 9005439"/>
                <a:gd name="connsiteY9" fmla="*/ 413576 h 1693784"/>
                <a:gd name="connsiteX10" fmla="*/ 1214431 w 9005439"/>
                <a:gd name="connsiteY10" fmla="*/ 444056 h 1693784"/>
                <a:gd name="connsiteX11" fmla="*/ 1275391 w 9005439"/>
                <a:gd name="connsiteY11" fmla="*/ 474536 h 1693784"/>
                <a:gd name="connsiteX12" fmla="*/ 1305871 w 9005439"/>
                <a:gd name="connsiteY12" fmla="*/ 520256 h 1693784"/>
                <a:gd name="connsiteX13" fmla="*/ 1473511 w 9005439"/>
                <a:gd name="connsiteY13" fmla="*/ 565976 h 1693784"/>
                <a:gd name="connsiteX14" fmla="*/ 1519231 w 9005439"/>
                <a:gd name="connsiteY14" fmla="*/ 581216 h 1693784"/>
                <a:gd name="connsiteX15" fmla="*/ 1580191 w 9005439"/>
                <a:gd name="connsiteY15" fmla="*/ 596456 h 1693784"/>
                <a:gd name="connsiteX16" fmla="*/ 1747831 w 9005439"/>
                <a:gd name="connsiteY16" fmla="*/ 565976 h 1693784"/>
                <a:gd name="connsiteX17" fmla="*/ 1839271 w 9005439"/>
                <a:gd name="connsiteY17" fmla="*/ 505016 h 1693784"/>
                <a:gd name="connsiteX18" fmla="*/ 1869751 w 9005439"/>
                <a:gd name="connsiteY18" fmla="*/ 459296 h 1693784"/>
                <a:gd name="connsiteX19" fmla="*/ 2022151 w 9005439"/>
                <a:gd name="connsiteY19" fmla="*/ 367856 h 1693784"/>
                <a:gd name="connsiteX20" fmla="*/ 2067871 w 9005439"/>
                <a:gd name="connsiteY20" fmla="*/ 322136 h 1693784"/>
                <a:gd name="connsiteX21" fmla="*/ 2205031 w 9005439"/>
                <a:gd name="connsiteY21" fmla="*/ 245936 h 1693784"/>
                <a:gd name="connsiteX22" fmla="*/ 2311711 w 9005439"/>
                <a:gd name="connsiteY22" fmla="*/ 169736 h 1693784"/>
                <a:gd name="connsiteX23" fmla="*/ 2403151 w 9005439"/>
                <a:gd name="connsiteY23" fmla="*/ 139256 h 1693784"/>
                <a:gd name="connsiteX24" fmla="*/ 2448871 w 9005439"/>
                <a:gd name="connsiteY24" fmla="*/ 124016 h 1693784"/>
                <a:gd name="connsiteX25" fmla="*/ 2494591 w 9005439"/>
                <a:gd name="connsiteY25" fmla="*/ 108776 h 1693784"/>
                <a:gd name="connsiteX26" fmla="*/ 2586031 w 9005439"/>
                <a:gd name="connsiteY26" fmla="*/ 93536 h 1693784"/>
                <a:gd name="connsiteX27" fmla="*/ 2707951 w 9005439"/>
                <a:gd name="connsiteY27" fmla="*/ 108776 h 1693784"/>
                <a:gd name="connsiteX28" fmla="*/ 2875591 w 9005439"/>
                <a:gd name="connsiteY28" fmla="*/ 200216 h 1693784"/>
                <a:gd name="connsiteX29" fmla="*/ 2967031 w 9005439"/>
                <a:gd name="connsiteY29" fmla="*/ 261176 h 1693784"/>
                <a:gd name="connsiteX30" fmla="*/ 3012751 w 9005439"/>
                <a:gd name="connsiteY30" fmla="*/ 291656 h 1693784"/>
                <a:gd name="connsiteX31" fmla="*/ 3088951 w 9005439"/>
                <a:gd name="connsiteY31" fmla="*/ 352616 h 1693784"/>
                <a:gd name="connsiteX32" fmla="*/ 3134671 w 9005439"/>
                <a:gd name="connsiteY32" fmla="*/ 398336 h 1693784"/>
                <a:gd name="connsiteX33" fmla="*/ 3180391 w 9005439"/>
                <a:gd name="connsiteY33" fmla="*/ 428816 h 1693784"/>
                <a:gd name="connsiteX34" fmla="*/ 3241351 w 9005439"/>
                <a:gd name="connsiteY34" fmla="*/ 474536 h 1693784"/>
                <a:gd name="connsiteX35" fmla="*/ 3348031 w 9005439"/>
                <a:gd name="connsiteY35" fmla="*/ 505016 h 1693784"/>
                <a:gd name="connsiteX36" fmla="*/ 3561391 w 9005439"/>
                <a:gd name="connsiteY36" fmla="*/ 520256 h 1693784"/>
                <a:gd name="connsiteX37" fmla="*/ 3652831 w 9005439"/>
                <a:gd name="connsiteY37" fmla="*/ 489776 h 1693784"/>
                <a:gd name="connsiteX38" fmla="*/ 3744271 w 9005439"/>
                <a:gd name="connsiteY38" fmla="*/ 428816 h 1693784"/>
                <a:gd name="connsiteX39" fmla="*/ 3789991 w 9005439"/>
                <a:gd name="connsiteY39" fmla="*/ 383096 h 1693784"/>
                <a:gd name="connsiteX40" fmla="*/ 3835711 w 9005439"/>
                <a:gd name="connsiteY40" fmla="*/ 352616 h 1693784"/>
                <a:gd name="connsiteX41" fmla="*/ 3881431 w 9005439"/>
                <a:gd name="connsiteY41" fmla="*/ 306896 h 1693784"/>
                <a:gd name="connsiteX42" fmla="*/ 3927151 w 9005439"/>
                <a:gd name="connsiteY42" fmla="*/ 276416 h 1693784"/>
                <a:gd name="connsiteX43" fmla="*/ 4018591 w 9005439"/>
                <a:gd name="connsiteY43" fmla="*/ 200216 h 1693784"/>
                <a:gd name="connsiteX44" fmla="*/ 4049071 w 9005439"/>
                <a:gd name="connsiteY44" fmla="*/ 154496 h 1693784"/>
                <a:gd name="connsiteX45" fmla="*/ 4186231 w 9005439"/>
                <a:gd name="connsiteY45" fmla="*/ 47816 h 1693784"/>
                <a:gd name="connsiteX46" fmla="*/ 4277671 w 9005439"/>
                <a:gd name="connsiteY46" fmla="*/ 2096 h 1693784"/>
                <a:gd name="connsiteX47" fmla="*/ 4491031 w 9005439"/>
                <a:gd name="connsiteY47" fmla="*/ 32576 h 1693784"/>
                <a:gd name="connsiteX48" fmla="*/ 4582471 w 9005439"/>
                <a:gd name="connsiteY48" fmla="*/ 63056 h 1693784"/>
                <a:gd name="connsiteX49" fmla="*/ 4704391 w 9005439"/>
                <a:gd name="connsiteY49" fmla="*/ 124016 h 1693784"/>
                <a:gd name="connsiteX50" fmla="*/ 4795831 w 9005439"/>
                <a:gd name="connsiteY50" fmla="*/ 184976 h 1693784"/>
                <a:gd name="connsiteX51" fmla="*/ 4841551 w 9005439"/>
                <a:gd name="connsiteY51" fmla="*/ 230696 h 1693784"/>
                <a:gd name="connsiteX52" fmla="*/ 4932991 w 9005439"/>
                <a:gd name="connsiteY52" fmla="*/ 291656 h 1693784"/>
                <a:gd name="connsiteX53" fmla="*/ 4978711 w 9005439"/>
                <a:gd name="connsiteY53" fmla="*/ 322136 h 1693784"/>
                <a:gd name="connsiteX54" fmla="*/ 5024431 w 9005439"/>
                <a:gd name="connsiteY54" fmla="*/ 367856 h 1693784"/>
                <a:gd name="connsiteX55" fmla="*/ 5070151 w 9005439"/>
                <a:gd name="connsiteY55" fmla="*/ 383096 h 1693784"/>
                <a:gd name="connsiteX56" fmla="*/ 5115871 w 9005439"/>
                <a:gd name="connsiteY56" fmla="*/ 413576 h 1693784"/>
                <a:gd name="connsiteX57" fmla="*/ 5161591 w 9005439"/>
                <a:gd name="connsiteY57" fmla="*/ 428816 h 1693784"/>
                <a:gd name="connsiteX58" fmla="*/ 5313991 w 9005439"/>
                <a:gd name="connsiteY58" fmla="*/ 505016 h 1693784"/>
                <a:gd name="connsiteX59" fmla="*/ 5588311 w 9005439"/>
                <a:gd name="connsiteY59" fmla="*/ 489776 h 1693784"/>
                <a:gd name="connsiteX60" fmla="*/ 5634031 w 9005439"/>
                <a:gd name="connsiteY60" fmla="*/ 474536 h 1693784"/>
                <a:gd name="connsiteX61" fmla="*/ 5725471 w 9005439"/>
                <a:gd name="connsiteY61" fmla="*/ 413576 h 1693784"/>
                <a:gd name="connsiteX62" fmla="*/ 5771191 w 9005439"/>
                <a:gd name="connsiteY62" fmla="*/ 383096 h 1693784"/>
                <a:gd name="connsiteX63" fmla="*/ 5816911 w 9005439"/>
                <a:gd name="connsiteY63" fmla="*/ 337376 h 1693784"/>
                <a:gd name="connsiteX64" fmla="*/ 5908351 w 9005439"/>
                <a:gd name="connsiteY64" fmla="*/ 276416 h 1693784"/>
                <a:gd name="connsiteX65" fmla="*/ 6045511 w 9005439"/>
                <a:gd name="connsiteY65" fmla="*/ 169736 h 1693784"/>
                <a:gd name="connsiteX66" fmla="*/ 6182671 w 9005439"/>
                <a:gd name="connsiteY66" fmla="*/ 63056 h 1693784"/>
                <a:gd name="connsiteX67" fmla="*/ 6228391 w 9005439"/>
                <a:gd name="connsiteY67" fmla="*/ 47816 h 1693784"/>
                <a:gd name="connsiteX68" fmla="*/ 6350311 w 9005439"/>
                <a:gd name="connsiteY68" fmla="*/ 2096 h 1693784"/>
                <a:gd name="connsiteX69" fmla="*/ 6670351 w 9005439"/>
                <a:gd name="connsiteY69" fmla="*/ 17336 h 1693784"/>
                <a:gd name="connsiteX70" fmla="*/ 6807511 w 9005439"/>
                <a:gd name="connsiteY70" fmla="*/ 93536 h 1693784"/>
                <a:gd name="connsiteX71" fmla="*/ 6898951 w 9005439"/>
                <a:gd name="connsiteY71" fmla="*/ 139256 h 1693784"/>
                <a:gd name="connsiteX72" fmla="*/ 6944671 w 9005439"/>
                <a:gd name="connsiteY72" fmla="*/ 154496 h 1693784"/>
                <a:gd name="connsiteX73" fmla="*/ 6990391 w 9005439"/>
                <a:gd name="connsiteY73" fmla="*/ 184976 h 1693784"/>
                <a:gd name="connsiteX74" fmla="*/ 7036111 w 9005439"/>
                <a:gd name="connsiteY74" fmla="*/ 200216 h 1693784"/>
                <a:gd name="connsiteX75" fmla="*/ 7127551 w 9005439"/>
                <a:gd name="connsiteY75" fmla="*/ 276416 h 1693784"/>
                <a:gd name="connsiteX76" fmla="*/ 7173271 w 9005439"/>
                <a:gd name="connsiteY76" fmla="*/ 291656 h 1693784"/>
                <a:gd name="connsiteX77" fmla="*/ 7218991 w 9005439"/>
                <a:gd name="connsiteY77" fmla="*/ 322136 h 1693784"/>
                <a:gd name="connsiteX78" fmla="*/ 7264711 w 9005439"/>
                <a:gd name="connsiteY78" fmla="*/ 337376 h 1693784"/>
                <a:gd name="connsiteX79" fmla="*/ 7310431 w 9005439"/>
                <a:gd name="connsiteY79" fmla="*/ 367856 h 1693784"/>
                <a:gd name="connsiteX80" fmla="*/ 7447591 w 9005439"/>
                <a:gd name="connsiteY80" fmla="*/ 428816 h 1693784"/>
                <a:gd name="connsiteX81" fmla="*/ 7676191 w 9005439"/>
                <a:gd name="connsiteY81" fmla="*/ 413576 h 1693784"/>
                <a:gd name="connsiteX82" fmla="*/ 7813351 w 9005439"/>
                <a:gd name="connsiteY82" fmla="*/ 337376 h 1693784"/>
                <a:gd name="connsiteX83" fmla="*/ 7904791 w 9005439"/>
                <a:gd name="connsiteY83" fmla="*/ 291656 h 1693784"/>
                <a:gd name="connsiteX84" fmla="*/ 7980991 w 9005439"/>
                <a:gd name="connsiteY84" fmla="*/ 230696 h 1693784"/>
                <a:gd name="connsiteX85" fmla="*/ 8072431 w 9005439"/>
                <a:gd name="connsiteY85" fmla="*/ 169736 h 1693784"/>
                <a:gd name="connsiteX86" fmla="*/ 8163871 w 9005439"/>
                <a:gd name="connsiteY86" fmla="*/ 108776 h 1693784"/>
                <a:gd name="connsiteX87" fmla="*/ 8209591 w 9005439"/>
                <a:gd name="connsiteY87" fmla="*/ 78296 h 1693784"/>
                <a:gd name="connsiteX88" fmla="*/ 8346751 w 9005439"/>
                <a:gd name="connsiteY88" fmla="*/ 17336 h 1693784"/>
                <a:gd name="connsiteX89" fmla="*/ 8544871 w 9005439"/>
                <a:gd name="connsiteY89" fmla="*/ 32576 h 1693784"/>
                <a:gd name="connsiteX90" fmla="*/ 8666791 w 9005439"/>
                <a:gd name="connsiteY90" fmla="*/ 78296 h 1693784"/>
                <a:gd name="connsiteX91" fmla="*/ 8712511 w 9005439"/>
                <a:gd name="connsiteY91" fmla="*/ 93536 h 1693784"/>
                <a:gd name="connsiteX92" fmla="*/ 8758231 w 9005439"/>
                <a:gd name="connsiteY92" fmla="*/ 139256 h 1693784"/>
                <a:gd name="connsiteX93" fmla="*/ 8803951 w 9005439"/>
                <a:gd name="connsiteY93" fmla="*/ 169736 h 1693784"/>
                <a:gd name="connsiteX94" fmla="*/ 8880151 w 9005439"/>
                <a:gd name="connsiteY94" fmla="*/ 306896 h 1693784"/>
                <a:gd name="connsiteX95" fmla="*/ 8941111 w 9005439"/>
                <a:gd name="connsiteY95" fmla="*/ 398336 h 1693784"/>
                <a:gd name="connsiteX96" fmla="*/ 8971591 w 9005439"/>
                <a:gd name="connsiteY96" fmla="*/ 489776 h 1693784"/>
                <a:gd name="connsiteX97" fmla="*/ 8956351 w 9005439"/>
                <a:gd name="connsiteY97" fmla="*/ 1007936 h 1693784"/>
                <a:gd name="connsiteX98" fmla="*/ 9005439 w 9005439"/>
                <a:gd name="connsiteY98" fmla="*/ 1693784 h 1693784"/>
                <a:gd name="connsiteX99" fmla="*/ 40951 w 9005439"/>
                <a:gd name="connsiteY99" fmla="*/ 1693784 h 1693784"/>
                <a:gd name="connsiteX100" fmla="*/ 193351 w 9005439"/>
                <a:gd name="connsiteY100" fmla="*/ 901256 h 1693784"/>
                <a:gd name="connsiteX101" fmla="*/ 208591 w 9005439"/>
                <a:gd name="connsiteY101" fmla="*/ 809816 h 1693784"/>
                <a:gd name="connsiteX102" fmla="*/ 193351 w 9005439"/>
                <a:gd name="connsiteY102" fmla="*/ 565976 h 1693784"/>
                <a:gd name="connsiteX0" fmla="*/ 13839 w 8825927"/>
                <a:gd name="connsiteY0" fmla="*/ 565976 h 1693784"/>
                <a:gd name="connsiteX1" fmla="*/ 13839 w 8825927"/>
                <a:gd name="connsiteY1" fmla="*/ 565976 h 1693784"/>
                <a:gd name="connsiteX2" fmla="*/ 150999 w 8825927"/>
                <a:gd name="connsiteY2" fmla="*/ 413576 h 1693784"/>
                <a:gd name="connsiteX3" fmla="*/ 196719 w 8825927"/>
                <a:gd name="connsiteY3" fmla="*/ 383096 h 1693784"/>
                <a:gd name="connsiteX4" fmla="*/ 318639 w 8825927"/>
                <a:gd name="connsiteY4" fmla="*/ 276416 h 1693784"/>
                <a:gd name="connsiteX5" fmla="*/ 364359 w 8825927"/>
                <a:gd name="connsiteY5" fmla="*/ 245936 h 1693784"/>
                <a:gd name="connsiteX6" fmla="*/ 791079 w 8825927"/>
                <a:gd name="connsiteY6" fmla="*/ 261176 h 1693784"/>
                <a:gd name="connsiteX7" fmla="*/ 836799 w 8825927"/>
                <a:gd name="connsiteY7" fmla="*/ 306896 h 1693784"/>
                <a:gd name="connsiteX8" fmla="*/ 897759 w 8825927"/>
                <a:gd name="connsiteY8" fmla="*/ 352616 h 1693784"/>
                <a:gd name="connsiteX9" fmla="*/ 989199 w 8825927"/>
                <a:gd name="connsiteY9" fmla="*/ 413576 h 1693784"/>
                <a:gd name="connsiteX10" fmla="*/ 1034919 w 8825927"/>
                <a:gd name="connsiteY10" fmla="*/ 444056 h 1693784"/>
                <a:gd name="connsiteX11" fmla="*/ 1095879 w 8825927"/>
                <a:gd name="connsiteY11" fmla="*/ 474536 h 1693784"/>
                <a:gd name="connsiteX12" fmla="*/ 1126359 w 8825927"/>
                <a:gd name="connsiteY12" fmla="*/ 520256 h 1693784"/>
                <a:gd name="connsiteX13" fmla="*/ 1293999 w 8825927"/>
                <a:gd name="connsiteY13" fmla="*/ 565976 h 1693784"/>
                <a:gd name="connsiteX14" fmla="*/ 1339719 w 8825927"/>
                <a:gd name="connsiteY14" fmla="*/ 581216 h 1693784"/>
                <a:gd name="connsiteX15" fmla="*/ 1400679 w 8825927"/>
                <a:gd name="connsiteY15" fmla="*/ 596456 h 1693784"/>
                <a:gd name="connsiteX16" fmla="*/ 1568319 w 8825927"/>
                <a:gd name="connsiteY16" fmla="*/ 565976 h 1693784"/>
                <a:gd name="connsiteX17" fmla="*/ 1659759 w 8825927"/>
                <a:gd name="connsiteY17" fmla="*/ 505016 h 1693784"/>
                <a:gd name="connsiteX18" fmla="*/ 1690239 w 8825927"/>
                <a:gd name="connsiteY18" fmla="*/ 459296 h 1693784"/>
                <a:gd name="connsiteX19" fmla="*/ 1842639 w 8825927"/>
                <a:gd name="connsiteY19" fmla="*/ 367856 h 1693784"/>
                <a:gd name="connsiteX20" fmla="*/ 1888359 w 8825927"/>
                <a:gd name="connsiteY20" fmla="*/ 322136 h 1693784"/>
                <a:gd name="connsiteX21" fmla="*/ 2025519 w 8825927"/>
                <a:gd name="connsiteY21" fmla="*/ 245936 h 1693784"/>
                <a:gd name="connsiteX22" fmla="*/ 2132199 w 8825927"/>
                <a:gd name="connsiteY22" fmla="*/ 169736 h 1693784"/>
                <a:gd name="connsiteX23" fmla="*/ 2223639 w 8825927"/>
                <a:gd name="connsiteY23" fmla="*/ 139256 h 1693784"/>
                <a:gd name="connsiteX24" fmla="*/ 2269359 w 8825927"/>
                <a:gd name="connsiteY24" fmla="*/ 124016 h 1693784"/>
                <a:gd name="connsiteX25" fmla="*/ 2315079 w 8825927"/>
                <a:gd name="connsiteY25" fmla="*/ 108776 h 1693784"/>
                <a:gd name="connsiteX26" fmla="*/ 2406519 w 8825927"/>
                <a:gd name="connsiteY26" fmla="*/ 93536 h 1693784"/>
                <a:gd name="connsiteX27" fmla="*/ 2528439 w 8825927"/>
                <a:gd name="connsiteY27" fmla="*/ 108776 h 1693784"/>
                <a:gd name="connsiteX28" fmla="*/ 2696079 w 8825927"/>
                <a:gd name="connsiteY28" fmla="*/ 200216 h 1693784"/>
                <a:gd name="connsiteX29" fmla="*/ 2787519 w 8825927"/>
                <a:gd name="connsiteY29" fmla="*/ 261176 h 1693784"/>
                <a:gd name="connsiteX30" fmla="*/ 2833239 w 8825927"/>
                <a:gd name="connsiteY30" fmla="*/ 291656 h 1693784"/>
                <a:gd name="connsiteX31" fmla="*/ 2909439 w 8825927"/>
                <a:gd name="connsiteY31" fmla="*/ 352616 h 1693784"/>
                <a:gd name="connsiteX32" fmla="*/ 2955159 w 8825927"/>
                <a:gd name="connsiteY32" fmla="*/ 398336 h 1693784"/>
                <a:gd name="connsiteX33" fmla="*/ 3000879 w 8825927"/>
                <a:gd name="connsiteY33" fmla="*/ 428816 h 1693784"/>
                <a:gd name="connsiteX34" fmla="*/ 3061839 w 8825927"/>
                <a:gd name="connsiteY34" fmla="*/ 474536 h 1693784"/>
                <a:gd name="connsiteX35" fmla="*/ 3168519 w 8825927"/>
                <a:gd name="connsiteY35" fmla="*/ 505016 h 1693784"/>
                <a:gd name="connsiteX36" fmla="*/ 3381879 w 8825927"/>
                <a:gd name="connsiteY36" fmla="*/ 520256 h 1693784"/>
                <a:gd name="connsiteX37" fmla="*/ 3473319 w 8825927"/>
                <a:gd name="connsiteY37" fmla="*/ 489776 h 1693784"/>
                <a:gd name="connsiteX38" fmla="*/ 3564759 w 8825927"/>
                <a:gd name="connsiteY38" fmla="*/ 428816 h 1693784"/>
                <a:gd name="connsiteX39" fmla="*/ 3610479 w 8825927"/>
                <a:gd name="connsiteY39" fmla="*/ 383096 h 1693784"/>
                <a:gd name="connsiteX40" fmla="*/ 3656199 w 8825927"/>
                <a:gd name="connsiteY40" fmla="*/ 352616 h 1693784"/>
                <a:gd name="connsiteX41" fmla="*/ 3701919 w 8825927"/>
                <a:gd name="connsiteY41" fmla="*/ 306896 h 1693784"/>
                <a:gd name="connsiteX42" fmla="*/ 3747639 w 8825927"/>
                <a:gd name="connsiteY42" fmla="*/ 276416 h 1693784"/>
                <a:gd name="connsiteX43" fmla="*/ 3839079 w 8825927"/>
                <a:gd name="connsiteY43" fmla="*/ 200216 h 1693784"/>
                <a:gd name="connsiteX44" fmla="*/ 3869559 w 8825927"/>
                <a:gd name="connsiteY44" fmla="*/ 154496 h 1693784"/>
                <a:gd name="connsiteX45" fmla="*/ 4006719 w 8825927"/>
                <a:gd name="connsiteY45" fmla="*/ 47816 h 1693784"/>
                <a:gd name="connsiteX46" fmla="*/ 4098159 w 8825927"/>
                <a:gd name="connsiteY46" fmla="*/ 2096 h 1693784"/>
                <a:gd name="connsiteX47" fmla="*/ 4311519 w 8825927"/>
                <a:gd name="connsiteY47" fmla="*/ 32576 h 1693784"/>
                <a:gd name="connsiteX48" fmla="*/ 4402959 w 8825927"/>
                <a:gd name="connsiteY48" fmla="*/ 63056 h 1693784"/>
                <a:gd name="connsiteX49" fmla="*/ 4524879 w 8825927"/>
                <a:gd name="connsiteY49" fmla="*/ 124016 h 1693784"/>
                <a:gd name="connsiteX50" fmla="*/ 4616319 w 8825927"/>
                <a:gd name="connsiteY50" fmla="*/ 184976 h 1693784"/>
                <a:gd name="connsiteX51" fmla="*/ 4662039 w 8825927"/>
                <a:gd name="connsiteY51" fmla="*/ 230696 h 1693784"/>
                <a:gd name="connsiteX52" fmla="*/ 4753479 w 8825927"/>
                <a:gd name="connsiteY52" fmla="*/ 291656 h 1693784"/>
                <a:gd name="connsiteX53" fmla="*/ 4799199 w 8825927"/>
                <a:gd name="connsiteY53" fmla="*/ 322136 h 1693784"/>
                <a:gd name="connsiteX54" fmla="*/ 4844919 w 8825927"/>
                <a:gd name="connsiteY54" fmla="*/ 367856 h 1693784"/>
                <a:gd name="connsiteX55" fmla="*/ 4890639 w 8825927"/>
                <a:gd name="connsiteY55" fmla="*/ 383096 h 1693784"/>
                <a:gd name="connsiteX56" fmla="*/ 4936359 w 8825927"/>
                <a:gd name="connsiteY56" fmla="*/ 413576 h 1693784"/>
                <a:gd name="connsiteX57" fmla="*/ 4982079 w 8825927"/>
                <a:gd name="connsiteY57" fmla="*/ 428816 h 1693784"/>
                <a:gd name="connsiteX58" fmla="*/ 5134479 w 8825927"/>
                <a:gd name="connsiteY58" fmla="*/ 505016 h 1693784"/>
                <a:gd name="connsiteX59" fmla="*/ 5408799 w 8825927"/>
                <a:gd name="connsiteY59" fmla="*/ 489776 h 1693784"/>
                <a:gd name="connsiteX60" fmla="*/ 5454519 w 8825927"/>
                <a:gd name="connsiteY60" fmla="*/ 474536 h 1693784"/>
                <a:gd name="connsiteX61" fmla="*/ 5545959 w 8825927"/>
                <a:gd name="connsiteY61" fmla="*/ 413576 h 1693784"/>
                <a:gd name="connsiteX62" fmla="*/ 5591679 w 8825927"/>
                <a:gd name="connsiteY62" fmla="*/ 383096 h 1693784"/>
                <a:gd name="connsiteX63" fmla="*/ 5637399 w 8825927"/>
                <a:gd name="connsiteY63" fmla="*/ 337376 h 1693784"/>
                <a:gd name="connsiteX64" fmla="*/ 5728839 w 8825927"/>
                <a:gd name="connsiteY64" fmla="*/ 276416 h 1693784"/>
                <a:gd name="connsiteX65" fmla="*/ 5865999 w 8825927"/>
                <a:gd name="connsiteY65" fmla="*/ 169736 h 1693784"/>
                <a:gd name="connsiteX66" fmla="*/ 6003159 w 8825927"/>
                <a:gd name="connsiteY66" fmla="*/ 63056 h 1693784"/>
                <a:gd name="connsiteX67" fmla="*/ 6048879 w 8825927"/>
                <a:gd name="connsiteY67" fmla="*/ 47816 h 1693784"/>
                <a:gd name="connsiteX68" fmla="*/ 6170799 w 8825927"/>
                <a:gd name="connsiteY68" fmla="*/ 2096 h 1693784"/>
                <a:gd name="connsiteX69" fmla="*/ 6490839 w 8825927"/>
                <a:gd name="connsiteY69" fmla="*/ 17336 h 1693784"/>
                <a:gd name="connsiteX70" fmla="*/ 6627999 w 8825927"/>
                <a:gd name="connsiteY70" fmla="*/ 93536 h 1693784"/>
                <a:gd name="connsiteX71" fmla="*/ 6719439 w 8825927"/>
                <a:gd name="connsiteY71" fmla="*/ 139256 h 1693784"/>
                <a:gd name="connsiteX72" fmla="*/ 6765159 w 8825927"/>
                <a:gd name="connsiteY72" fmla="*/ 154496 h 1693784"/>
                <a:gd name="connsiteX73" fmla="*/ 6810879 w 8825927"/>
                <a:gd name="connsiteY73" fmla="*/ 184976 h 1693784"/>
                <a:gd name="connsiteX74" fmla="*/ 6856599 w 8825927"/>
                <a:gd name="connsiteY74" fmla="*/ 200216 h 1693784"/>
                <a:gd name="connsiteX75" fmla="*/ 6948039 w 8825927"/>
                <a:gd name="connsiteY75" fmla="*/ 276416 h 1693784"/>
                <a:gd name="connsiteX76" fmla="*/ 6993759 w 8825927"/>
                <a:gd name="connsiteY76" fmla="*/ 291656 h 1693784"/>
                <a:gd name="connsiteX77" fmla="*/ 7039479 w 8825927"/>
                <a:gd name="connsiteY77" fmla="*/ 322136 h 1693784"/>
                <a:gd name="connsiteX78" fmla="*/ 7085199 w 8825927"/>
                <a:gd name="connsiteY78" fmla="*/ 337376 h 1693784"/>
                <a:gd name="connsiteX79" fmla="*/ 7130919 w 8825927"/>
                <a:gd name="connsiteY79" fmla="*/ 367856 h 1693784"/>
                <a:gd name="connsiteX80" fmla="*/ 7268079 w 8825927"/>
                <a:gd name="connsiteY80" fmla="*/ 428816 h 1693784"/>
                <a:gd name="connsiteX81" fmla="*/ 7496679 w 8825927"/>
                <a:gd name="connsiteY81" fmla="*/ 413576 h 1693784"/>
                <a:gd name="connsiteX82" fmla="*/ 7633839 w 8825927"/>
                <a:gd name="connsiteY82" fmla="*/ 337376 h 1693784"/>
                <a:gd name="connsiteX83" fmla="*/ 7725279 w 8825927"/>
                <a:gd name="connsiteY83" fmla="*/ 291656 h 1693784"/>
                <a:gd name="connsiteX84" fmla="*/ 7801479 w 8825927"/>
                <a:gd name="connsiteY84" fmla="*/ 230696 h 1693784"/>
                <a:gd name="connsiteX85" fmla="*/ 7892919 w 8825927"/>
                <a:gd name="connsiteY85" fmla="*/ 169736 h 1693784"/>
                <a:gd name="connsiteX86" fmla="*/ 7984359 w 8825927"/>
                <a:gd name="connsiteY86" fmla="*/ 108776 h 1693784"/>
                <a:gd name="connsiteX87" fmla="*/ 8030079 w 8825927"/>
                <a:gd name="connsiteY87" fmla="*/ 78296 h 1693784"/>
                <a:gd name="connsiteX88" fmla="*/ 8167239 w 8825927"/>
                <a:gd name="connsiteY88" fmla="*/ 17336 h 1693784"/>
                <a:gd name="connsiteX89" fmla="*/ 8365359 w 8825927"/>
                <a:gd name="connsiteY89" fmla="*/ 32576 h 1693784"/>
                <a:gd name="connsiteX90" fmla="*/ 8487279 w 8825927"/>
                <a:gd name="connsiteY90" fmla="*/ 78296 h 1693784"/>
                <a:gd name="connsiteX91" fmla="*/ 8532999 w 8825927"/>
                <a:gd name="connsiteY91" fmla="*/ 93536 h 1693784"/>
                <a:gd name="connsiteX92" fmla="*/ 8578719 w 8825927"/>
                <a:gd name="connsiteY92" fmla="*/ 139256 h 1693784"/>
                <a:gd name="connsiteX93" fmla="*/ 8624439 w 8825927"/>
                <a:gd name="connsiteY93" fmla="*/ 169736 h 1693784"/>
                <a:gd name="connsiteX94" fmla="*/ 8700639 w 8825927"/>
                <a:gd name="connsiteY94" fmla="*/ 306896 h 1693784"/>
                <a:gd name="connsiteX95" fmla="*/ 8761599 w 8825927"/>
                <a:gd name="connsiteY95" fmla="*/ 398336 h 1693784"/>
                <a:gd name="connsiteX96" fmla="*/ 8792079 w 8825927"/>
                <a:gd name="connsiteY96" fmla="*/ 489776 h 1693784"/>
                <a:gd name="connsiteX97" fmla="*/ 8776839 w 8825927"/>
                <a:gd name="connsiteY97" fmla="*/ 1007936 h 1693784"/>
                <a:gd name="connsiteX98" fmla="*/ 8825927 w 8825927"/>
                <a:gd name="connsiteY98" fmla="*/ 1693784 h 1693784"/>
                <a:gd name="connsiteX99" fmla="*/ 40951 w 8825927"/>
                <a:gd name="connsiteY99" fmla="*/ 1693784 h 1693784"/>
                <a:gd name="connsiteX100" fmla="*/ 13839 w 8825927"/>
                <a:gd name="connsiteY100" fmla="*/ 901256 h 1693784"/>
                <a:gd name="connsiteX101" fmla="*/ 29079 w 8825927"/>
                <a:gd name="connsiteY101" fmla="*/ 809816 h 1693784"/>
                <a:gd name="connsiteX102" fmla="*/ 13839 w 8825927"/>
                <a:gd name="connsiteY102" fmla="*/ 565976 h 169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8825927" h="1693784">
                  <a:moveTo>
                    <a:pt x="13839" y="565976"/>
                  </a:moveTo>
                  <a:lnTo>
                    <a:pt x="13839" y="565976"/>
                  </a:lnTo>
                  <a:cubicBezTo>
                    <a:pt x="33646" y="542868"/>
                    <a:pt x="111580" y="446425"/>
                    <a:pt x="150999" y="413576"/>
                  </a:cubicBezTo>
                  <a:cubicBezTo>
                    <a:pt x="165070" y="401850"/>
                    <a:pt x="181479" y="393256"/>
                    <a:pt x="196719" y="383096"/>
                  </a:cubicBezTo>
                  <a:cubicBezTo>
                    <a:pt x="247519" y="306896"/>
                    <a:pt x="211959" y="347536"/>
                    <a:pt x="318639" y="276416"/>
                  </a:cubicBezTo>
                  <a:lnTo>
                    <a:pt x="364359" y="245936"/>
                  </a:lnTo>
                  <a:cubicBezTo>
                    <a:pt x="506599" y="251016"/>
                    <a:pt x="649919" y="242962"/>
                    <a:pt x="791079" y="261176"/>
                  </a:cubicBezTo>
                  <a:cubicBezTo>
                    <a:pt x="812454" y="263934"/>
                    <a:pt x="820435" y="292870"/>
                    <a:pt x="836799" y="306896"/>
                  </a:cubicBezTo>
                  <a:cubicBezTo>
                    <a:pt x="856084" y="323426"/>
                    <a:pt x="876951" y="338050"/>
                    <a:pt x="897759" y="352616"/>
                  </a:cubicBezTo>
                  <a:cubicBezTo>
                    <a:pt x="927769" y="373623"/>
                    <a:pt x="958719" y="393256"/>
                    <a:pt x="989199" y="413576"/>
                  </a:cubicBezTo>
                  <a:cubicBezTo>
                    <a:pt x="1004439" y="423736"/>
                    <a:pt x="1018536" y="435865"/>
                    <a:pt x="1034919" y="444056"/>
                  </a:cubicBezTo>
                  <a:lnTo>
                    <a:pt x="1095879" y="474536"/>
                  </a:lnTo>
                  <a:cubicBezTo>
                    <a:pt x="1106039" y="489776"/>
                    <a:pt x="1110827" y="510548"/>
                    <a:pt x="1126359" y="520256"/>
                  </a:cubicBezTo>
                  <a:cubicBezTo>
                    <a:pt x="1169952" y="547502"/>
                    <a:pt x="1244682" y="553647"/>
                    <a:pt x="1293999" y="565976"/>
                  </a:cubicBezTo>
                  <a:cubicBezTo>
                    <a:pt x="1309584" y="569872"/>
                    <a:pt x="1324273" y="576803"/>
                    <a:pt x="1339719" y="581216"/>
                  </a:cubicBezTo>
                  <a:cubicBezTo>
                    <a:pt x="1359858" y="586970"/>
                    <a:pt x="1380359" y="591376"/>
                    <a:pt x="1400679" y="596456"/>
                  </a:cubicBezTo>
                  <a:cubicBezTo>
                    <a:pt x="1427250" y="593135"/>
                    <a:pt x="1527396" y="588711"/>
                    <a:pt x="1568319" y="565976"/>
                  </a:cubicBezTo>
                  <a:cubicBezTo>
                    <a:pt x="1600341" y="548186"/>
                    <a:pt x="1659759" y="505016"/>
                    <a:pt x="1659759" y="505016"/>
                  </a:cubicBezTo>
                  <a:cubicBezTo>
                    <a:pt x="1669919" y="489776"/>
                    <a:pt x="1676455" y="471357"/>
                    <a:pt x="1690239" y="459296"/>
                  </a:cubicBezTo>
                  <a:cubicBezTo>
                    <a:pt x="1859048" y="311589"/>
                    <a:pt x="1712655" y="460702"/>
                    <a:pt x="1842639" y="367856"/>
                  </a:cubicBezTo>
                  <a:cubicBezTo>
                    <a:pt x="1860177" y="355329"/>
                    <a:pt x="1871346" y="335368"/>
                    <a:pt x="1888359" y="322136"/>
                  </a:cubicBezTo>
                  <a:cubicBezTo>
                    <a:pt x="1966964" y="260999"/>
                    <a:pt x="1956537" y="268930"/>
                    <a:pt x="2025519" y="245936"/>
                  </a:cubicBezTo>
                  <a:cubicBezTo>
                    <a:pt x="2033707" y="239795"/>
                    <a:pt x="2113966" y="177840"/>
                    <a:pt x="2132199" y="169736"/>
                  </a:cubicBezTo>
                  <a:cubicBezTo>
                    <a:pt x="2161559" y="156687"/>
                    <a:pt x="2193159" y="149416"/>
                    <a:pt x="2223639" y="139256"/>
                  </a:cubicBezTo>
                  <a:lnTo>
                    <a:pt x="2269359" y="124016"/>
                  </a:lnTo>
                  <a:cubicBezTo>
                    <a:pt x="2284599" y="118936"/>
                    <a:pt x="2299233" y="111417"/>
                    <a:pt x="2315079" y="108776"/>
                  </a:cubicBezTo>
                  <a:lnTo>
                    <a:pt x="2406519" y="93536"/>
                  </a:lnTo>
                  <a:cubicBezTo>
                    <a:pt x="2447159" y="98616"/>
                    <a:pt x="2488532" y="99567"/>
                    <a:pt x="2528439" y="108776"/>
                  </a:cubicBezTo>
                  <a:cubicBezTo>
                    <a:pt x="2595863" y="124335"/>
                    <a:pt x="2639173" y="162279"/>
                    <a:pt x="2696079" y="200216"/>
                  </a:cubicBezTo>
                  <a:lnTo>
                    <a:pt x="2787519" y="261176"/>
                  </a:lnTo>
                  <a:lnTo>
                    <a:pt x="2833239" y="291656"/>
                  </a:lnTo>
                  <a:cubicBezTo>
                    <a:pt x="2901406" y="393907"/>
                    <a:pt x="2821104" y="293726"/>
                    <a:pt x="2909439" y="352616"/>
                  </a:cubicBezTo>
                  <a:cubicBezTo>
                    <a:pt x="2927372" y="364571"/>
                    <a:pt x="2938602" y="384538"/>
                    <a:pt x="2955159" y="398336"/>
                  </a:cubicBezTo>
                  <a:cubicBezTo>
                    <a:pt x="2969230" y="410062"/>
                    <a:pt x="2985974" y="418170"/>
                    <a:pt x="3000879" y="428816"/>
                  </a:cubicBezTo>
                  <a:cubicBezTo>
                    <a:pt x="3021548" y="443579"/>
                    <a:pt x="3039786" y="461934"/>
                    <a:pt x="3061839" y="474536"/>
                  </a:cubicBezTo>
                  <a:cubicBezTo>
                    <a:pt x="3078844" y="484253"/>
                    <a:pt x="3155322" y="501717"/>
                    <a:pt x="3168519" y="505016"/>
                  </a:cubicBezTo>
                  <a:cubicBezTo>
                    <a:pt x="3254768" y="562515"/>
                    <a:pt x="3214861" y="549730"/>
                    <a:pt x="3381879" y="520256"/>
                  </a:cubicBezTo>
                  <a:cubicBezTo>
                    <a:pt x="3413519" y="514672"/>
                    <a:pt x="3473319" y="489776"/>
                    <a:pt x="3473319" y="489776"/>
                  </a:cubicBezTo>
                  <a:cubicBezTo>
                    <a:pt x="3619170" y="343925"/>
                    <a:pt x="3432426" y="517038"/>
                    <a:pt x="3564759" y="428816"/>
                  </a:cubicBezTo>
                  <a:cubicBezTo>
                    <a:pt x="3582692" y="416861"/>
                    <a:pt x="3593922" y="396894"/>
                    <a:pt x="3610479" y="383096"/>
                  </a:cubicBezTo>
                  <a:cubicBezTo>
                    <a:pt x="3624550" y="371370"/>
                    <a:pt x="3642128" y="364342"/>
                    <a:pt x="3656199" y="352616"/>
                  </a:cubicBezTo>
                  <a:cubicBezTo>
                    <a:pt x="3672756" y="338818"/>
                    <a:pt x="3685362" y="320694"/>
                    <a:pt x="3701919" y="306896"/>
                  </a:cubicBezTo>
                  <a:cubicBezTo>
                    <a:pt x="3715990" y="295170"/>
                    <a:pt x="3733568" y="288142"/>
                    <a:pt x="3747639" y="276416"/>
                  </a:cubicBezTo>
                  <a:cubicBezTo>
                    <a:pt x="3864982" y="178630"/>
                    <a:pt x="3725565" y="275892"/>
                    <a:pt x="3839079" y="200216"/>
                  </a:cubicBezTo>
                  <a:cubicBezTo>
                    <a:pt x="3849239" y="184976"/>
                    <a:pt x="3857833" y="168567"/>
                    <a:pt x="3869559" y="154496"/>
                  </a:cubicBezTo>
                  <a:cubicBezTo>
                    <a:pt x="3914323" y="100779"/>
                    <a:pt x="3942997" y="90297"/>
                    <a:pt x="4006719" y="47816"/>
                  </a:cubicBezTo>
                  <a:cubicBezTo>
                    <a:pt x="4065805" y="8425"/>
                    <a:pt x="4035063" y="23128"/>
                    <a:pt x="4098159" y="2096"/>
                  </a:cubicBezTo>
                  <a:cubicBezTo>
                    <a:pt x="4164119" y="9425"/>
                    <a:pt x="4244800" y="14380"/>
                    <a:pt x="4311519" y="32576"/>
                  </a:cubicBezTo>
                  <a:cubicBezTo>
                    <a:pt x="4342516" y="41030"/>
                    <a:pt x="4374222" y="48688"/>
                    <a:pt x="4402959" y="63056"/>
                  </a:cubicBezTo>
                  <a:cubicBezTo>
                    <a:pt x="4443599" y="83376"/>
                    <a:pt x="4492750" y="91887"/>
                    <a:pt x="4524879" y="124016"/>
                  </a:cubicBezTo>
                  <a:cubicBezTo>
                    <a:pt x="4581958" y="181095"/>
                    <a:pt x="4550152" y="162920"/>
                    <a:pt x="4616319" y="184976"/>
                  </a:cubicBezTo>
                  <a:cubicBezTo>
                    <a:pt x="4631559" y="200216"/>
                    <a:pt x="4645026" y="217464"/>
                    <a:pt x="4662039" y="230696"/>
                  </a:cubicBezTo>
                  <a:cubicBezTo>
                    <a:pt x="4690955" y="253186"/>
                    <a:pt x="4722999" y="271336"/>
                    <a:pt x="4753479" y="291656"/>
                  </a:cubicBezTo>
                  <a:cubicBezTo>
                    <a:pt x="4768719" y="301816"/>
                    <a:pt x="4786247" y="309184"/>
                    <a:pt x="4799199" y="322136"/>
                  </a:cubicBezTo>
                  <a:cubicBezTo>
                    <a:pt x="4814439" y="337376"/>
                    <a:pt x="4826986" y="355901"/>
                    <a:pt x="4844919" y="367856"/>
                  </a:cubicBezTo>
                  <a:cubicBezTo>
                    <a:pt x="4858285" y="376767"/>
                    <a:pt x="4876271" y="375912"/>
                    <a:pt x="4890639" y="383096"/>
                  </a:cubicBezTo>
                  <a:cubicBezTo>
                    <a:pt x="4907022" y="391287"/>
                    <a:pt x="4919976" y="405385"/>
                    <a:pt x="4936359" y="413576"/>
                  </a:cubicBezTo>
                  <a:cubicBezTo>
                    <a:pt x="4950727" y="420760"/>
                    <a:pt x="4968036" y="421014"/>
                    <a:pt x="4982079" y="428816"/>
                  </a:cubicBezTo>
                  <a:cubicBezTo>
                    <a:pt x="5130535" y="511291"/>
                    <a:pt x="5015345" y="475232"/>
                    <a:pt x="5134479" y="505016"/>
                  </a:cubicBezTo>
                  <a:cubicBezTo>
                    <a:pt x="5225919" y="499936"/>
                    <a:pt x="5317631" y="498459"/>
                    <a:pt x="5408799" y="489776"/>
                  </a:cubicBezTo>
                  <a:cubicBezTo>
                    <a:pt x="5424791" y="488253"/>
                    <a:pt x="5440476" y="482338"/>
                    <a:pt x="5454519" y="474536"/>
                  </a:cubicBezTo>
                  <a:cubicBezTo>
                    <a:pt x="5486541" y="456746"/>
                    <a:pt x="5515479" y="433896"/>
                    <a:pt x="5545959" y="413576"/>
                  </a:cubicBezTo>
                  <a:cubicBezTo>
                    <a:pt x="5561199" y="403416"/>
                    <a:pt x="5578727" y="396048"/>
                    <a:pt x="5591679" y="383096"/>
                  </a:cubicBezTo>
                  <a:cubicBezTo>
                    <a:pt x="5606919" y="367856"/>
                    <a:pt x="5620386" y="350608"/>
                    <a:pt x="5637399" y="337376"/>
                  </a:cubicBezTo>
                  <a:cubicBezTo>
                    <a:pt x="5666315" y="314886"/>
                    <a:pt x="5702936" y="302319"/>
                    <a:pt x="5728839" y="276416"/>
                  </a:cubicBezTo>
                  <a:cubicBezTo>
                    <a:pt x="5831638" y="173617"/>
                    <a:pt x="5779386" y="198607"/>
                    <a:pt x="5865999" y="169736"/>
                  </a:cubicBezTo>
                  <a:cubicBezTo>
                    <a:pt x="5905447" y="130288"/>
                    <a:pt x="5948473" y="81285"/>
                    <a:pt x="6003159" y="63056"/>
                  </a:cubicBezTo>
                  <a:cubicBezTo>
                    <a:pt x="6018399" y="57976"/>
                    <a:pt x="6034114" y="54144"/>
                    <a:pt x="6048879" y="47816"/>
                  </a:cubicBezTo>
                  <a:cubicBezTo>
                    <a:pt x="6160451" y="0"/>
                    <a:pt x="6058409" y="30193"/>
                    <a:pt x="6170799" y="2096"/>
                  </a:cubicBezTo>
                  <a:cubicBezTo>
                    <a:pt x="6277479" y="7176"/>
                    <a:pt x="6384407" y="8467"/>
                    <a:pt x="6490839" y="17336"/>
                  </a:cubicBezTo>
                  <a:cubicBezTo>
                    <a:pt x="6552120" y="22443"/>
                    <a:pt x="6566956" y="73188"/>
                    <a:pt x="6627999" y="93536"/>
                  </a:cubicBezTo>
                  <a:cubicBezTo>
                    <a:pt x="6742917" y="131842"/>
                    <a:pt x="6601266" y="80170"/>
                    <a:pt x="6719439" y="139256"/>
                  </a:cubicBezTo>
                  <a:cubicBezTo>
                    <a:pt x="6733807" y="146440"/>
                    <a:pt x="6750791" y="147312"/>
                    <a:pt x="6765159" y="154496"/>
                  </a:cubicBezTo>
                  <a:cubicBezTo>
                    <a:pt x="6781542" y="162687"/>
                    <a:pt x="6794496" y="176785"/>
                    <a:pt x="6810879" y="184976"/>
                  </a:cubicBezTo>
                  <a:cubicBezTo>
                    <a:pt x="6825247" y="192160"/>
                    <a:pt x="6842231" y="193032"/>
                    <a:pt x="6856599" y="200216"/>
                  </a:cubicBezTo>
                  <a:cubicBezTo>
                    <a:pt x="6956321" y="250077"/>
                    <a:pt x="6846925" y="209006"/>
                    <a:pt x="6948039" y="276416"/>
                  </a:cubicBezTo>
                  <a:cubicBezTo>
                    <a:pt x="6961405" y="285327"/>
                    <a:pt x="6979391" y="284472"/>
                    <a:pt x="6993759" y="291656"/>
                  </a:cubicBezTo>
                  <a:cubicBezTo>
                    <a:pt x="7010142" y="299847"/>
                    <a:pt x="7023096" y="313945"/>
                    <a:pt x="7039479" y="322136"/>
                  </a:cubicBezTo>
                  <a:cubicBezTo>
                    <a:pt x="7053847" y="329320"/>
                    <a:pt x="7070831" y="330192"/>
                    <a:pt x="7085199" y="337376"/>
                  </a:cubicBezTo>
                  <a:cubicBezTo>
                    <a:pt x="7101582" y="345567"/>
                    <a:pt x="7114181" y="360417"/>
                    <a:pt x="7130919" y="367856"/>
                  </a:cubicBezTo>
                  <a:cubicBezTo>
                    <a:pt x="7294143" y="440400"/>
                    <a:pt x="7164609" y="359836"/>
                    <a:pt x="7268079" y="428816"/>
                  </a:cubicBezTo>
                  <a:cubicBezTo>
                    <a:pt x="7344279" y="423736"/>
                    <a:pt x="7420777" y="422010"/>
                    <a:pt x="7496679" y="413576"/>
                  </a:cubicBezTo>
                  <a:cubicBezTo>
                    <a:pt x="7565620" y="405916"/>
                    <a:pt x="7555329" y="363546"/>
                    <a:pt x="7633839" y="337376"/>
                  </a:cubicBezTo>
                  <a:cubicBezTo>
                    <a:pt x="7696935" y="316344"/>
                    <a:pt x="7666193" y="331047"/>
                    <a:pt x="7725279" y="291656"/>
                  </a:cubicBezTo>
                  <a:cubicBezTo>
                    <a:pt x="7781597" y="207179"/>
                    <a:pt x="7723537" y="273997"/>
                    <a:pt x="7801479" y="230696"/>
                  </a:cubicBezTo>
                  <a:cubicBezTo>
                    <a:pt x="7833501" y="212906"/>
                    <a:pt x="7862439" y="190056"/>
                    <a:pt x="7892919" y="169736"/>
                  </a:cubicBezTo>
                  <a:lnTo>
                    <a:pt x="7984359" y="108776"/>
                  </a:lnTo>
                  <a:cubicBezTo>
                    <a:pt x="7999599" y="98616"/>
                    <a:pt x="8012703" y="84088"/>
                    <a:pt x="8030079" y="78296"/>
                  </a:cubicBezTo>
                  <a:cubicBezTo>
                    <a:pt x="8138895" y="42024"/>
                    <a:pt x="8094786" y="65638"/>
                    <a:pt x="8167239" y="17336"/>
                  </a:cubicBezTo>
                  <a:cubicBezTo>
                    <a:pt x="8233279" y="22416"/>
                    <a:pt x="8299578" y="24837"/>
                    <a:pt x="8365359" y="32576"/>
                  </a:cubicBezTo>
                  <a:cubicBezTo>
                    <a:pt x="8429907" y="40170"/>
                    <a:pt x="8427599" y="52719"/>
                    <a:pt x="8487279" y="78296"/>
                  </a:cubicBezTo>
                  <a:cubicBezTo>
                    <a:pt x="8502044" y="84624"/>
                    <a:pt x="8517759" y="88456"/>
                    <a:pt x="8532999" y="93536"/>
                  </a:cubicBezTo>
                  <a:cubicBezTo>
                    <a:pt x="8548239" y="108776"/>
                    <a:pt x="8562162" y="125458"/>
                    <a:pt x="8578719" y="139256"/>
                  </a:cubicBezTo>
                  <a:cubicBezTo>
                    <a:pt x="8592790" y="150982"/>
                    <a:pt x="8612378" y="155952"/>
                    <a:pt x="8624439" y="169736"/>
                  </a:cubicBezTo>
                  <a:cubicBezTo>
                    <a:pt x="8768036" y="333846"/>
                    <a:pt x="8641484" y="200417"/>
                    <a:pt x="8700639" y="306896"/>
                  </a:cubicBezTo>
                  <a:cubicBezTo>
                    <a:pt x="8718429" y="338918"/>
                    <a:pt x="8750015" y="363583"/>
                    <a:pt x="8761599" y="398336"/>
                  </a:cubicBezTo>
                  <a:lnTo>
                    <a:pt x="8792079" y="489776"/>
                  </a:lnTo>
                  <a:cubicBezTo>
                    <a:pt x="8786999" y="662496"/>
                    <a:pt x="8809820" y="838318"/>
                    <a:pt x="8776839" y="1007936"/>
                  </a:cubicBezTo>
                  <a:cubicBezTo>
                    <a:pt x="8770707" y="1039474"/>
                    <a:pt x="8825927" y="1693784"/>
                    <a:pt x="8825927" y="1693784"/>
                  </a:cubicBezTo>
                  <a:lnTo>
                    <a:pt x="40951" y="1693784"/>
                  </a:lnTo>
                  <a:cubicBezTo>
                    <a:pt x="0" y="1693136"/>
                    <a:pt x="8047" y="941801"/>
                    <a:pt x="13839" y="901256"/>
                  </a:cubicBezTo>
                  <a:cubicBezTo>
                    <a:pt x="18209" y="870666"/>
                    <a:pt x="27793" y="840690"/>
                    <a:pt x="29079" y="809816"/>
                  </a:cubicBezTo>
                  <a:cubicBezTo>
                    <a:pt x="32886" y="718455"/>
                    <a:pt x="16379" y="606616"/>
                    <a:pt x="13839" y="56597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7-конечная звезда 36"/>
            <p:cNvSpPr/>
            <p:nvPr/>
          </p:nvSpPr>
          <p:spPr>
            <a:xfrm>
              <a:off x="1331640" y="836712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7-конечная звезда 37"/>
            <p:cNvSpPr/>
            <p:nvPr/>
          </p:nvSpPr>
          <p:spPr>
            <a:xfrm>
              <a:off x="3491880" y="836712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7-конечная звезда 38"/>
            <p:cNvSpPr/>
            <p:nvPr/>
          </p:nvSpPr>
          <p:spPr>
            <a:xfrm>
              <a:off x="1979712" y="2348880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7-конечная звезда 39"/>
            <p:cNvSpPr/>
            <p:nvPr/>
          </p:nvSpPr>
          <p:spPr>
            <a:xfrm>
              <a:off x="4860032" y="2204864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7-конечная звезда 40"/>
            <p:cNvSpPr/>
            <p:nvPr/>
          </p:nvSpPr>
          <p:spPr>
            <a:xfrm>
              <a:off x="2627784" y="4293096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7-конечная звезда 41"/>
            <p:cNvSpPr/>
            <p:nvPr/>
          </p:nvSpPr>
          <p:spPr>
            <a:xfrm>
              <a:off x="6516216" y="1052736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7-конечная звезда 42"/>
            <p:cNvSpPr/>
            <p:nvPr/>
          </p:nvSpPr>
          <p:spPr>
            <a:xfrm>
              <a:off x="827584" y="3789040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7-конечная звезда 43"/>
            <p:cNvSpPr/>
            <p:nvPr/>
          </p:nvSpPr>
          <p:spPr>
            <a:xfrm>
              <a:off x="5796136" y="3573016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7-конечная звезда 44"/>
            <p:cNvSpPr/>
            <p:nvPr/>
          </p:nvSpPr>
          <p:spPr>
            <a:xfrm>
              <a:off x="7452320" y="2348880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7-конечная звезда 45"/>
            <p:cNvSpPr/>
            <p:nvPr/>
          </p:nvSpPr>
          <p:spPr>
            <a:xfrm>
              <a:off x="6876256" y="4365104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5" name="Заголовок 3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720080"/>
          </a:xfrm>
        </p:spPr>
        <p:txBody>
          <a:bodyPr>
            <a:noAutofit/>
          </a:bodyPr>
          <a:lstStyle/>
          <a:p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Бу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́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дем</a:t>
            </a:r>
            <a:r>
              <a:rPr lang="ru-RU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де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́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лать</a:t>
            </a:r>
            <a:r>
              <a:rPr lang="ru-RU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апплика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́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цию</a:t>
            </a:r>
            <a:r>
              <a:rPr lang="ru-RU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b="1" dirty="0">
              <a:ln w="3155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75856" y="1052736"/>
            <a:ext cx="22370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«Зима</a:t>
            </a:r>
            <a:r>
              <a:rPr lang="ru-RU" sz="44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́</a:t>
            </a:r>
            <a:r>
              <a:rPr lang="ru-RU" sz="44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»</a:t>
            </a:r>
            <a:endParaRPr lang="ru-RU" sz="4400" b="1" dirty="0">
              <a:ln w="3155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797152"/>
            <a:ext cx="8229600" cy="172819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Для </a:t>
            </a:r>
            <a:r>
              <a:rPr lang="ru-RU" dirty="0" err="1" smtClean="0"/>
              <a:t>рабо</a:t>
            </a:r>
            <a:r>
              <a:rPr lang="ru-RU" dirty="0" err="1" smtClean="0">
                <a:latin typeface="Arial"/>
                <a:cs typeface="Arial"/>
              </a:rPr>
              <a:t>́</a:t>
            </a:r>
            <a:r>
              <a:rPr lang="ru-RU" dirty="0" err="1" smtClean="0"/>
              <a:t>ты</a:t>
            </a:r>
            <a:r>
              <a:rPr lang="ru-RU" dirty="0" smtClean="0"/>
              <a:t> нужны</a:t>
            </a:r>
            <a:r>
              <a:rPr lang="ru-RU" dirty="0" smtClean="0">
                <a:latin typeface="Arial"/>
                <a:cs typeface="Arial"/>
              </a:rPr>
              <a:t>́</a:t>
            </a:r>
            <a:r>
              <a:rPr lang="ru-RU" dirty="0" smtClean="0"/>
              <a:t>: </a:t>
            </a:r>
            <a:r>
              <a:rPr lang="ru-RU" dirty="0" err="1" smtClean="0"/>
              <a:t>цветна</a:t>
            </a:r>
            <a:r>
              <a:rPr lang="ru-RU" dirty="0" err="1" smtClean="0">
                <a:latin typeface="Arial"/>
                <a:cs typeface="Arial"/>
              </a:rPr>
              <a:t>́</a:t>
            </a:r>
            <a:r>
              <a:rPr lang="ru-RU" dirty="0" err="1" smtClean="0"/>
              <a:t>я</a:t>
            </a:r>
            <a:r>
              <a:rPr lang="ru-RU" dirty="0" smtClean="0"/>
              <a:t> </a:t>
            </a:r>
            <a:r>
              <a:rPr lang="ru-RU" dirty="0" err="1" smtClean="0"/>
              <a:t>бума</a:t>
            </a:r>
            <a:r>
              <a:rPr lang="ru-RU" dirty="0" err="1" smtClean="0">
                <a:latin typeface="Arial"/>
                <a:cs typeface="Arial"/>
              </a:rPr>
              <a:t>́</a:t>
            </a:r>
            <a:r>
              <a:rPr lang="ru-RU" dirty="0" err="1" smtClean="0"/>
              <a:t>га</a:t>
            </a:r>
            <a:r>
              <a:rPr lang="ru-RU" dirty="0" smtClean="0"/>
              <a:t>, </a:t>
            </a:r>
            <a:r>
              <a:rPr lang="ru-RU" dirty="0" err="1" smtClean="0"/>
              <a:t>шабло</a:t>
            </a:r>
            <a:r>
              <a:rPr lang="ru-RU" dirty="0" err="1" smtClean="0">
                <a:latin typeface="Arial"/>
                <a:cs typeface="Arial"/>
              </a:rPr>
              <a:t>́</a:t>
            </a:r>
            <a:r>
              <a:rPr lang="ru-RU" dirty="0" err="1" smtClean="0"/>
              <a:t>ны</a:t>
            </a:r>
            <a:r>
              <a:rPr lang="ru-RU" dirty="0" smtClean="0"/>
              <a:t> </a:t>
            </a:r>
            <a:r>
              <a:rPr lang="ru-RU" dirty="0" err="1" smtClean="0"/>
              <a:t>до</a:t>
            </a:r>
            <a:r>
              <a:rPr lang="ru-RU" dirty="0" err="1" smtClean="0">
                <a:latin typeface="Arial"/>
                <a:cs typeface="Arial"/>
              </a:rPr>
              <a:t>́</a:t>
            </a:r>
            <a:r>
              <a:rPr lang="ru-RU" dirty="0" err="1" smtClean="0"/>
              <a:t>ма</a:t>
            </a:r>
            <a:r>
              <a:rPr lang="ru-RU" dirty="0" smtClean="0"/>
              <a:t> и ёлок, </a:t>
            </a:r>
            <a:r>
              <a:rPr lang="ru-RU" dirty="0" err="1" smtClean="0"/>
              <a:t>каранда</a:t>
            </a:r>
            <a:r>
              <a:rPr lang="ru-RU" dirty="0" err="1" smtClean="0">
                <a:latin typeface="Arial"/>
                <a:cs typeface="Arial"/>
              </a:rPr>
              <a:t>́</a:t>
            </a:r>
            <a:r>
              <a:rPr lang="ru-RU" dirty="0" err="1" smtClean="0"/>
              <a:t>ш</a:t>
            </a:r>
            <a:r>
              <a:rPr lang="ru-RU" dirty="0" smtClean="0"/>
              <a:t>, </a:t>
            </a:r>
            <a:r>
              <a:rPr lang="ru-RU" dirty="0" err="1" smtClean="0"/>
              <a:t>но</a:t>
            </a:r>
            <a:r>
              <a:rPr lang="ru-RU" dirty="0" err="1" smtClean="0">
                <a:latin typeface="Arial"/>
                <a:cs typeface="Arial"/>
              </a:rPr>
              <a:t>́</a:t>
            </a:r>
            <a:r>
              <a:rPr lang="ru-RU" dirty="0" err="1" smtClean="0"/>
              <a:t>жницы</a:t>
            </a:r>
            <a:r>
              <a:rPr lang="ru-RU" dirty="0" smtClean="0"/>
              <a:t>, клей, </a:t>
            </a:r>
            <a:r>
              <a:rPr lang="ru-RU" dirty="0" err="1" smtClean="0"/>
              <a:t>ки</a:t>
            </a:r>
            <a:r>
              <a:rPr lang="ru-RU" dirty="0" err="1" smtClean="0">
                <a:latin typeface="Arial"/>
                <a:cs typeface="Arial"/>
              </a:rPr>
              <a:t>́</a:t>
            </a:r>
            <a:r>
              <a:rPr lang="ru-RU" dirty="0" err="1" smtClean="0"/>
              <a:t>сточка</a:t>
            </a:r>
            <a:r>
              <a:rPr lang="ru-RU" dirty="0" smtClean="0"/>
              <a:t>, клеёнка, </a:t>
            </a:r>
            <a:r>
              <a:rPr lang="ru-RU" dirty="0" err="1" smtClean="0"/>
              <a:t>салфе</a:t>
            </a:r>
            <a:r>
              <a:rPr lang="ru-RU" dirty="0" err="1" smtClean="0">
                <a:latin typeface="Arial"/>
                <a:cs typeface="Arial"/>
              </a:rPr>
              <a:t>́</a:t>
            </a:r>
            <a:r>
              <a:rPr lang="ru-RU" dirty="0" err="1" smtClean="0"/>
              <a:t>тка</a:t>
            </a:r>
            <a:r>
              <a:rPr lang="ru-RU" dirty="0" smtClean="0"/>
              <a:t>.</a:t>
            </a:r>
            <a:endParaRPr lang="ru-RU" dirty="0"/>
          </a:p>
        </p:txBody>
      </p:sp>
      <p:grpSp>
        <p:nvGrpSpPr>
          <p:cNvPr id="2" name="Группа 3"/>
          <p:cNvGrpSpPr/>
          <p:nvPr/>
        </p:nvGrpSpPr>
        <p:grpSpPr>
          <a:xfrm>
            <a:off x="2123728" y="1988840"/>
            <a:ext cx="4608512" cy="2808312"/>
            <a:chOff x="395536" y="332656"/>
            <a:chExt cx="8550681" cy="619268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467544" y="332656"/>
              <a:ext cx="8352928" cy="6192688"/>
            </a:xfrm>
            <a:prstGeom prst="rect">
              <a:avLst/>
            </a:prstGeom>
            <a:solidFill>
              <a:srgbClr val="6600CC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" name="Группа 5"/>
            <p:cNvGrpSpPr/>
            <p:nvPr/>
          </p:nvGrpSpPr>
          <p:grpSpPr>
            <a:xfrm>
              <a:off x="2843808" y="2492896"/>
              <a:ext cx="2736304" cy="3168352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26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27" name="Равнобедренный треугольник 6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6" name="Группа 7"/>
            <p:cNvGrpSpPr/>
            <p:nvPr/>
          </p:nvGrpSpPr>
          <p:grpSpPr>
            <a:xfrm>
              <a:off x="827584" y="3645024"/>
              <a:ext cx="1512168" cy="2016224"/>
              <a:chOff x="971600" y="3861048"/>
              <a:chExt cx="1512168" cy="2016224"/>
            </a:xfrm>
            <a:solidFill>
              <a:srgbClr val="003300"/>
            </a:solidFill>
          </p:grpSpPr>
          <p:sp>
            <p:nvSpPr>
              <p:cNvPr id="23" name="Равнобедренный треугольник 22"/>
              <p:cNvSpPr/>
              <p:nvPr/>
            </p:nvSpPr>
            <p:spPr>
              <a:xfrm>
                <a:off x="971600" y="4941168"/>
                <a:ext cx="1512168" cy="93610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Равнобедренный треугольник 23"/>
              <p:cNvSpPr/>
              <p:nvPr/>
            </p:nvSpPr>
            <p:spPr>
              <a:xfrm>
                <a:off x="971600" y="4437112"/>
                <a:ext cx="1512168" cy="792088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Равнобедренный треугольник 24"/>
              <p:cNvSpPr/>
              <p:nvPr/>
            </p:nvSpPr>
            <p:spPr>
              <a:xfrm>
                <a:off x="971600" y="3861048"/>
                <a:ext cx="1512168" cy="720080"/>
              </a:xfrm>
              <a:prstGeom prst="triangle">
                <a:avLst>
                  <a:gd name="adj" fmla="val 50000"/>
                </a:avLst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7" name="Группа 11"/>
            <p:cNvGrpSpPr/>
            <p:nvPr/>
          </p:nvGrpSpPr>
          <p:grpSpPr>
            <a:xfrm>
              <a:off x="5652120" y="1340768"/>
              <a:ext cx="3096344" cy="4104456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20" name="Равнобедренный треугольник 19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Равнобедренный треугольник 20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Равнобедренный треугольник 21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" name="Полилиния 8"/>
            <p:cNvSpPr/>
            <p:nvPr/>
          </p:nvSpPr>
          <p:spPr>
            <a:xfrm>
              <a:off x="395536" y="5013175"/>
              <a:ext cx="8550681" cy="1512169"/>
            </a:xfrm>
            <a:custGeom>
              <a:avLst/>
              <a:gdLst>
                <a:gd name="connsiteX0" fmla="*/ 56191 w 8852172"/>
                <a:gd name="connsiteY0" fmla="*/ 565976 h 1039474"/>
                <a:gd name="connsiteX1" fmla="*/ 56191 w 8852172"/>
                <a:gd name="connsiteY1" fmla="*/ 565976 h 1039474"/>
                <a:gd name="connsiteX2" fmla="*/ 193351 w 8852172"/>
                <a:gd name="connsiteY2" fmla="*/ 413576 h 1039474"/>
                <a:gd name="connsiteX3" fmla="*/ 239071 w 8852172"/>
                <a:gd name="connsiteY3" fmla="*/ 383096 h 1039474"/>
                <a:gd name="connsiteX4" fmla="*/ 360991 w 8852172"/>
                <a:gd name="connsiteY4" fmla="*/ 276416 h 1039474"/>
                <a:gd name="connsiteX5" fmla="*/ 406711 w 8852172"/>
                <a:gd name="connsiteY5" fmla="*/ 245936 h 1039474"/>
                <a:gd name="connsiteX6" fmla="*/ 833431 w 8852172"/>
                <a:gd name="connsiteY6" fmla="*/ 261176 h 1039474"/>
                <a:gd name="connsiteX7" fmla="*/ 879151 w 8852172"/>
                <a:gd name="connsiteY7" fmla="*/ 306896 h 1039474"/>
                <a:gd name="connsiteX8" fmla="*/ 940111 w 8852172"/>
                <a:gd name="connsiteY8" fmla="*/ 352616 h 1039474"/>
                <a:gd name="connsiteX9" fmla="*/ 1031551 w 8852172"/>
                <a:gd name="connsiteY9" fmla="*/ 413576 h 1039474"/>
                <a:gd name="connsiteX10" fmla="*/ 1077271 w 8852172"/>
                <a:gd name="connsiteY10" fmla="*/ 444056 h 1039474"/>
                <a:gd name="connsiteX11" fmla="*/ 1138231 w 8852172"/>
                <a:gd name="connsiteY11" fmla="*/ 474536 h 1039474"/>
                <a:gd name="connsiteX12" fmla="*/ 1168711 w 8852172"/>
                <a:gd name="connsiteY12" fmla="*/ 520256 h 1039474"/>
                <a:gd name="connsiteX13" fmla="*/ 1336351 w 8852172"/>
                <a:gd name="connsiteY13" fmla="*/ 565976 h 1039474"/>
                <a:gd name="connsiteX14" fmla="*/ 1382071 w 8852172"/>
                <a:gd name="connsiteY14" fmla="*/ 581216 h 1039474"/>
                <a:gd name="connsiteX15" fmla="*/ 1443031 w 8852172"/>
                <a:gd name="connsiteY15" fmla="*/ 596456 h 1039474"/>
                <a:gd name="connsiteX16" fmla="*/ 1610671 w 8852172"/>
                <a:gd name="connsiteY16" fmla="*/ 565976 h 1039474"/>
                <a:gd name="connsiteX17" fmla="*/ 1702111 w 8852172"/>
                <a:gd name="connsiteY17" fmla="*/ 505016 h 1039474"/>
                <a:gd name="connsiteX18" fmla="*/ 1732591 w 8852172"/>
                <a:gd name="connsiteY18" fmla="*/ 459296 h 1039474"/>
                <a:gd name="connsiteX19" fmla="*/ 1884991 w 8852172"/>
                <a:gd name="connsiteY19" fmla="*/ 367856 h 1039474"/>
                <a:gd name="connsiteX20" fmla="*/ 1930711 w 8852172"/>
                <a:gd name="connsiteY20" fmla="*/ 322136 h 1039474"/>
                <a:gd name="connsiteX21" fmla="*/ 2067871 w 8852172"/>
                <a:gd name="connsiteY21" fmla="*/ 245936 h 1039474"/>
                <a:gd name="connsiteX22" fmla="*/ 2174551 w 8852172"/>
                <a:gd name="connsiteY22" fmla="*/ 169736 h 1039474"/>
                <a:gd name="connsiteX23" fmla="*/ 2265991 w 8852172"/>
                <a:gd name="connsiteY23" fmla="*/ 139256 h 1039474"/>
                <a:gd name="connsiteX24" fmla="*/ 2311711 w 8852172"/>
                <a:gd name="connsiteY24" fmla="*/ 124016 h 1039474"/>
                <a:gd name="connsiteX25" fmla="*/ 2357431 w 8852172"/>
                <a:gd name="connsiteY25" fmla="*/ 108776 h 1039474"/>
                <a:gd name="connsiteX26" fmla="*/ 2448871 w 8852172"/>
                <a:gd name="connsiteY26" fmla="*/ 93536 h 1039474"/>
                <a:gd name="connsiteX27" fmla="*/ 2570791 w 8852172"/>
                <a:gd name="connsiteY27" fmla="*/ 108776 h 1039474"/>
                <a:gd name="connsiteX28" fmla="*/ 2738431 w 8852172"/>
                <a:gd name="connsiteY28" fmla="*/ 200216 h 1039474"/>
                <a:gd name="connsiteX29" fmla="*/ 2829871 w 8852172"/>
                <a:gd name="connsiteY29" fmla="*/ 261176 h 1039474"/>
                <a:gd name="connsiteX30" fmla="*/ 2875591 w 8852172"/>
                <a:gd name="connsiteY30" fmla="*/ 291656 h 1039474"/>
                <a:gd name="connsiteX31" fmla="*/ 2951791 w 8852172"/>
                <a:gd name="connsiteY31" fmla="*/ 352616 h 1039474"/>
                <a:gd name="connsiteX32" fmla="*/ 2997511 w 8852172"/>
                <a:gd name="connsiteY32" fmla="*/ 398336 h 1039474"/>
                <a:gd name="connsiteX33" fmla="*/ 3043231 w 8852172"/>
                <a:gd name="connsiteY33" fmla="*/ 428816 h 1039474"/>
                <a:gd name="connsiteX34" fmla="*/ 3104191 w 8852172"/>
                <a:gd name="connsiteY34" fmla="*/ 474536 h 1039474"/>
                <a:gd name="connsiteX35" fmla="*/ 3210871 w 8852172"/>
                <a:gd name="connsiteY35" fmla="*/ 505016 h 1039474"/>
                <a:gd name="connsiteX36" fmla="*/ 3424231 w 8852172"/>
                <a:gd name="connsiteY36" fmla="*/ 520256 h 1039474"/>
                <a:gd name="connsiteX37" fmla="*/ 3515671 w 8852172"/>
                <a:gd name="connsiteY37" fmla="*/ 489776 h 1039474"/>
                <a:gd name="connsiteX38" fmla="*/ 3607111 w 8852172"/>
                <a:gd name="connsiteY38" fmla="*/ 428816 h 1039474"/>
                <a:gd name="connsiteX39" fmla="*/ 3652831 w 8852172"/>
                <a:gd name="connsiteY39" fmla="*/ 383096 h 1039474"/>
                <a:gd name="connsiteX40" fmla="*/ 3698551 w 8852172"/>
                <a:gd name="connsiteY40" fmla="*/ 352616 h 1039474"/>
                <a:gd name="connsiteX41" fmla="*/ 3744271 w 8852172"/>
                <a:gd name="connsiteY41" fmla="*/ 306896 h 1039474"/>
                <a:gd name="connsiteX42" fmla="*/ 3789991 w 8852172"/>
                <a:gd name="connsiteY42" fmla="*/ 276416 h 1039474"/>
                <a:gd name="connsiteX43" fmla="*/ 3881431 w 8852172"/>
                <a:gd name="connsiteY43" fmla="*/ 200216 h 1039474"/>
                <a:gd name="connsiteX44" fmla="*/ 3911911 w 8852172"/>
                <a:gd name="connsiteY44" fmla="*/ 154496 h 1039474"/>
                <a:gd name="connsiteX45" fmla="*/ 4049071 w 8852172"/>
                <a:gd name="connsiteY45" fmla="*/ 47816 h 1039474"/>
                <a:gd name="connsiteX46" fmla="*/ 4140511 w 8852172"/>
                <a:gd name="connsiteY46" fmla="*/ 2096 h 1039474"/>
                <a:gd name="connsiteX47" fmla="*/ 4353871 w 8852172"/>
                <a:gd name="connsiteY47" fmla="*/ 32576 h 1039474"/>
                <a:gd name="connsiteX48" fmla="*/ 4445311 w 8852172"/>
                <a:gd name="connsiteY48" fmla="*/ 63056 h 1039474"/>
                <a:gd name="connsiteX49" fmla="*/ 4567231 w 8852172"/>
                <a:gd name="connsiteY49" fmla="*/ 124016 h 1039474"/>
                <a:gd name="connsiteX50" fmla="*/ 4658671 w 8852172"/>
                <a:gd name="connsiteY50" fmla="*/ 184976 h 1039474"/>
                <a:gd name="connsiteX51" fmla="*/ 4704391 w 8852172"/>
                <a:gd name="connsiteY51" fmla="*/ 230696 h 1039474"/>
                <a:gd name="connsiteX52" fmla="*/ 4795831 w 8852172"/>
                <a:gd name="connsiteY52" fmla="*/ 291656 h 1039474"/>
                <a:gd name="connsiteX53" fmla="*/ 4841551 w 8852172"/>
                <a:gd name="connsiteY53" fmla="*/ 322136 h 1039474"/>
                <a:gd name="connsiteX54" fmla="*/ 4887271 w 8852172"/>
                <a:gd name="connsiteY54" fmla="*/ 367856 h 1039474"/>
                <a:gd name="connsiteX55" fmla="*/ 4932991 w 8852172"/>
                <a:gd name="connsiteY55" fmla="*/ 383096 h 1039474"/>
                <a:gd name="connsiteX56" fmla="*/ 4978711 w 8852172"/>
                <a:gd name="connsiteY56" fmla="*/ 413576 h 1039474"/>
                <a:gd name="connsiteX57" fmla="*/ 5024431 w 8852172"/>
                <a:gd name="connsiteY57" fmla="*/ 428816 h 1039474"/>
                <a:gd name="connsiteX58" fmla="*/ 5176831 w 8852172"/>
                <a:gd name="connsiteY58" fmla="*/ 505016 h 1039474"/>
                <a:gd name="connsiteX59" fmla="*/ 5451151 w 8852172"/>
                <a:gd name="connsiteY59" fmla="*/ 489776 h 1039474"/>
                <a:gd name="connsiteX60" fmla="*/ 5496871 w 8852172"/>
                <a:gd name="connsiteY60" fmla="*/ 474536 h 1039474"/>
                <a:gd name="connsiteX61" fmla="*/ 5588311 w 8852172"/>
                <a:gd name="connsiteY61" fmla="*/ 413576 h 1039474"/>
                <a:gd name="connsiteX62" fmla="*/ 5634031 w 8852172"/>
                <a:gd name="connsiteY62" fmla="*/ 383096 h 1039474"/>
                <a:gd name="connsiteX63" fmla="*/ 5679751 w 8852172"/>
                <a:gd name="connsiteY63" fmla="*/ 337376 h 1039474"/>
                <a:gd name="connsiteX64" fmla="*/ 5771191 w 8852172"/>
                <a:gd name="connsiteY64" fmla="*/ 276416 h 1039474"/>
                <a:gd name="connsiteX65" fmla="*/ 5908351 w 8852172"/>
                <a:gd name="connsiteY65" fmla="*/ 169736 h 1039474"/>
                <a:gd name="connsiteX66" fmla="*/ 6045511 w 8852172"/>
                <a:gd name="connsiteY66" fmla="*/ 63056 h 1039474"/>
                <a:gd name="connsiteX67" fmla="*/ 6091231 w 8852172"/>
                <a:gd name="connsiteY67" fmla="*/ 47816 h 1039474"/>
                <a:gd name="connsiteX68" fmla="*/ 6213151 w 8852172"/>
                <a:gd name="connsiteY68" fmla="*/ 2096 h 1039474"/>
                <a:gd name="connsiteX69" fmla="*/ 6533191 w 8852172"/>
                <a:gd name="connsiteY69" fmla="*/ 17336 h 1039474"/>
                <a:gd name="connsiteX70" fmla="*/ 6670351 w 8852172"/>
                <a:gd name="connsiteY70" fmla="*/ 93536 h 1039474"/>
                <a:gd name="connsiteX71" fmla="*/ 6761791 w 8852172"/>
                <a:gd name="connsiteY71" fmla="*/ 139256 h 1039474"/>
                <a:gd name="connsiteX72" fmla="*/ 6807511 w 8852172"/>
                <a:gd name="connsiteY72" fmla="*/ 154496 h 1039474"/>
                <a:gd name="connsiteX73" fmla="*/ 6853231 w 8852172"/>
                <a:gd name="connsiteY73" fmla="*/ 184976 h 1039474"/>
                <a:gd name="connsiteX74" fmla="*/ 6898951 w 8852172"/>
                <a:gd name="connsiteY74" fmla="*/ 200216 h 1039474"/>
                <a:gd name="connsiteX75" fmla="*/ 6990391 w 8852172"/>
                <a:gd name="connsiteY75" fmla="*/ 276416 h 1039474"/>
                <a:gd name="connsiteX76" fmla="*/ 7036111 w 8852172"/>
                <a:gd name="connsiteY76" fmla="*/ 291656 h 1039474"/>
                <a:gd name="connsiteX77" fmla="*/ 7081831 w 8852172"/>
                <a:gd name="connsiteY77" fmla="*/ 322136 h 1039474"/>
                <a:gd name="connsiteX78" fmla="*/ 7127551 w 8852172"/>
                <a:gd name="connsiteY78" fmla="*/ 337376 h 1039474"/>
                <a:gd name="connsiteX79" fmla="*/ 7173271 w 8852172"/>
                <a:gd name="connsiteY79" fmla="*/ 367856 h 1039474"/>
                <a:gd name="connsiteX80" fmla="*/ 7310431 w 8852172"/>
                <a:gd name="connsiteY80" fmla="*/ 428816 h 1039474"/>
                <a:gd name="connsiteX81" fmla="*/ 7539031 w 8852172"/>
                <a:gd name="connsiteY81" fmla="*/ 413576 h 1039474"/>
                <a:gd name="connsiteX82" fmla="*/ 7676191 w 8852172"/>
                <a:gd name="connsiteY82" fmla="*/ 337376 h 1039474"/>
                <a:gd name="connsiteX83" fmla="*/ 7767631 w 8852172"/>
                <a:gd name="connsiteY83" fmla="*/ 291656 h 1039474"/>
                <a:gd name="connsiteX84" fmla="*/ 7843831 w 8852172"/>
                <a:gd name="connsiteY84" fmla="*/ 230696 h 1039474"/>
                <a:gd name="connsiteX85" fmla="*/ 7935271 w 8852172"/>
                <a:gd name="connsiteY85" fmla="*/ 169736 h 1039474"/>
                <a:gd name="connsiteX86" fmla="*/ 8026711 w 8852172"/>
                <a:gd name="connsiteY86" fmla="*/ 108776 h 1039474"/>
                <a:gd name="connsiteX87" fmla="*/ 8072431 w 8852172"/>
                <a:gd name="connsiteY87" fmla="*/ 78296 h 1039474"/>
                <a:gd name="connsiteX88" fmla="*/ 8209591 w 8852172"/>
                <a:gd name="connsiteY88" fmla="*/ 17336 h 1039474"/>
                <a:gd name="connsiteX89" fmla="*/ 8407711 w 8852172"/>
                <a:gd name="connsiteY89" fmla="*/ 32576 h 1039474"/>
                <a:gd name="connsiteX90" fmla="*/ 8529631 w 8852172"/>
                <a:gd name="connsiteY90" fmla="*/ 78296 h 1039474"/>
                <a:gd name="connsiteX91" fmla="*/ 8575351 w 8852172"/>
                <a:gd name="connsiteY91" fmla="*/ 93536 h 1039474"/>
                <a:gd name="connsiteX92" fmla="*/ 8621071 w 8852172"/>
                <a:gd name="connsiteY92" fmla="*/ 139256 h 1039474"/>
                <a:gd name="connsiteX93" fmla="*/ 8666791 w 8852172"/>
                <a:gd name="connsiteY93" fmla="*/ 169736 h 1039474"/>
                <a:gd name="connsiteX94" fmla="*/ 8742991 w 8852172"/>
                <a:gd name="connsiteY94" fmla="*/ 306896 h 1039474"/>
                <a:gd name="connsiteX95" fmla="*/ 8803951 w 8852172"/>
                <a:gd name="connsiteY95" fmla="*/ 398336 h 1039474"/>
                <a:gd name="connsiteX96" fmla="*/ 8834431 w 8852172"/>
                <a:gd name="connsiteY96" fmla="*/ 489776 h 1039474"/>
                <a:gd name="connsiteX97" fmla="*/ 8819191 w 8852172"/>
                <a:gd name="connsiteY97" fmla="*/ 1007936 h 1039474"/>
                <a:gd name="connsiteX98" fmla="*/ 8727751 w 8852172"/>
                <a:gd name="connsiteY98" fmla="*/ 1038416 h 1039474"/>
                <a:gd name="connsiteX99" fmla="*/ 40951 w 8852172"/>
                <a:gd name="connsiteY99" fmla="*/ 1023176 h 1039474"/>
                <a:gd name="connsiteX100" fmla="*/ 56191 w 8852172"/>
                <a:gd name="connsiteY100" fmla="*/ 901256 h 1039474"/>
                <a:gd name="connsiteX101" fmla="*/ 71431 w 8852172"/>
                <a:gd name="connsiteY101" fmla="*/ 809816 h 1039474"/>
                <a:gd name="connsiteX102" fmla="*/ 56191 w 8852172"/>
                <a:gd name="connsiteY102" fmla="*/ 565976 h 1039474"/>
                <a:gd name="connsiteX0" fmla="*/ 56191 w 8852172"/>
                <a:gd name="connsiteY0" fmla="*/ 565976 h 1562922"/>
                <a:gd name="connsiteX1" fmla="*/ 56191 w 8852172"/>
                <a:gd name="connsiteY1" fmla="*/ 565976 h 1562922"/>
                <a:gd name="connsiteX2" fmla="*/ 193351 w 8852172"/>
                <a:gd name="connsiteY2" fmla="*/ 413576 h 1562922"/>
                <a:gd name="connsiteX3" fmla="*/ 239071 w 8852172"/>
                <a:gd name="connsiteY3" fmla="*/ 383096 h 1562922"/>
                <a:gd name="connsiteX4" fmla="*/ 360991 w 8852172"/>
                <a:gd name="connsiteY4" fmla="*/ 276416 h 1562922"/>
                <a:gd name="connsiteX5" fmla="*/ 406711 w 8852172"/>
                <a:gd name="connsiteY5" fmla="*/ 245936 h 1562922"/>
                <a:gd name="connsiteX6" fmla="*/ 833431 w 8852172"/>
                <a:gd name="connsiteY6" fmla="*/ 261176 h 1562922"/>
                <a:gd name="connsiteX7" fmla="*/ 879151 w 8852172"/>
                <a:gd name="connsiteY7" fmla="*/ 306896 h 1562922"/>
                <a:gd name="connsiteX8" fmla="*/ 940111 w 8852172"/>
                <a:gd name="connsiteY8" fmla="*/ 352616 h 1562922"/>
                <a:gd name="connsiteX9" fmla="*/ 1031551 w 8852172"/>
                <a:gd name="connsiteY9" fmla="*/ 413576 h 1562922"/>
                <a:gd name="connsiteX10" fmla="*/ 1077271 w 8852172"/>
                <a:gd name="connsiteY10" fmla="*/ 444056 h 1562922"/>
                <a:gd name="connsiteX11" fmla="*/ 1138231 w 8852172"/>
                <a:gd name="connsiteY11" fmla="*/ 474536 h 1562922"/>
                <a:gd name="connsiteX12" fmla="*/ 1168711 w 8852172"/>
                <a:gd name="connsiteY12" fmla="*/ 520256 h 1562922"/>
                <a:gd name="connsiteX13" fmla="*/ 1336351 w 8852172"/>
                <a:gd name="connsiteY13" fmla="*/ 565976 h 1562922"/>
                <a:gd name="connsiteX14" fmla="*/ 1382071 w 8852172"/>
                <a:gd name="connsiteY14" fmla="*/ 581216 h 1562922"/>
                <a:gd name="connsiteX15" fmla="*/ 1443031 w 8852172"/>
                <a:gd name="connsiteY15" fmla="*/ 596456 h 1562922"/>
                <a:gd name="connsiteX16" fmla="*/ 1610671 w 8852172"/>
                <a:gd name="connsiteY16" fmla="*/ 565976 h 1562922"/>
                <a:gd name="connsiteX17" fmla="*/ 1702111 w 8852172"/>
                <a:gd name="connsiteY17" fmla="*/ 505016 h 1562922"/>
                <a:gd name="connsiteX18" fmla="*/ 1732591 w 8852172"/>
                <a:gd name="connsiteY18" fmla="*/ 459296 h 1562922"/>
                <a:gd name="connsiteX19" fmla="*/ 1884991 w 8852172"/>
                <a:gd name="connsiteY19" fmla="*/ 367856 h 1562922"/>
                <a:gd name="connsiteX20" fmla="*/ 1930711 w 8852172"/>
                <a:gd name="connsiteY20" fmla="*/ 322136 h 1562922"/>
                <a:gd name="connsiteX21" fmla="*/ 2067871 w 8852172"/>
                <a:gd name="connsiteY21" fmla="*/ 245936 h 1562922"/>
                <a:gd name="connsiteX22" fmla="*/ 2174551 w 8852172"/>
                <a:gd name="connsiteY22" fmla="*/ 169736 h 1562922"/>
                <a:gd name="connsiteX23" fmla="*/ 2265991 w 8852172"/>
                <a:gd name="connsiteY23" fmla="*/ 139256 h 1562922"/>
                <a:gd name="connsiteX24" fmla="*/ 2311711 w 8852172"/>
                <a:gd name="connsiteY24" fmla="*/ 124016 h 1562922"/>
                <a:gd name="connsiteX25" fmla="*/ 2357431 w 8852172"/>
                <a:gd name="connsiteY25" fmla="*/ 108776 h 1562922"/>
                <a:gd name="connsiteX26" fmla="*/ 2448871 w 8852172"/>
                <a:gd name="connsiteY26" fmla="*/ 93536 h 1562922"/>
                <a:gd name="connsiteX27" fmla="*/ 2570791 w 8852172"/>
                <a:gd name="connsiteY27" fmla="*/ 108776 h 1562922"/>
                <a:gd name="connsiteX28" fmla="*/ 2738431 w 8852172"/>
                <a:gd name="connsiteY28" fmla="*/ 200216 h 1562922"/>
                <a:gd name="connsiteX29" fmla="*/ 2829871 w 8852172"/>
                <a:gd name="connsiteY29" fmla="*/ 261176 h 1562922"/>
                <a:gd name="connsiteX30" fmla="*/ 2875591 w 8852172"/>
                <a:gd name="connsiteY30" fmla="*/ 291656 h 1562922"/>
                <a:gd name="connsiteX31" fmla="*/ 2951791 w 8852172"/>
                <a:gd name="connsiteY31" fmla="*/ 352616 h 1562922"/>
                <a:gd name="connsiteX32" fmla="*/ 2997511 w 8852172"/>
                <a:gd name="connsiteY32" fmla="*/ 398336 h 1562922"/>
                <a:gd name="connsiteX33" fmla="*/ 3043231 w 8852172"/>
                <a:gd name="connsiteY33" fmla="*/ 428816 h 1562922"/>
                <a:gd name="connsiteX34" fmla="*/ 3104191 w 8852172"/>
                <a:gd name="connsiteY34" fmla="*/ 474536 h 1562922"/>
                <a:gd name="connsiteX35" fmla="*/ 3210871 w 8852172"/>
                <a:gd name="connsiteY35" fmla="*/ 505016 h 1562922"/>
                <a:gd name="connsiteX36" fmla="*/ 3424231 w 8852172"/>
                <a:gd name="connsiteY36" fmla="*/ 520256 h 1562922"/>
                <a:gd name="connsiteX37" fmla="*/ 3515671 w 8852172"/>
                <a:gd name="connsiteY37" fmla="*/ 489776 h 1562922"/>
                <a:gd name="connsiteX38" fmla="*/ 3607111 w 8852172"/>
                <a:gd name="connsiteY38" fmla="*/ 428816 h 1562922"/>
                <a:gd name="connsiteX39" fmla="*/ 3652831 w 8852172"/>
                <a:gd name="connsiteY39" fmla="*/ 383096 h 1562922"/>
                <a:gd name="connsiteX40" fmla="*/ 3698551 w 8852172"/>
                <a:gd name="connsiteY40" fmla="*/ 352616 h 1562922"/>
                <a:gd name="connsiteX41" fmla="*/ 3744271 w 8852172"/>
                <a:gd name="connsiteY41" fmla="*/ 306896 h 1562922"/>
                <a:gd name="connsiteX42" fmla="*/ 3789991 w 8852172"/>
                <a:gd name="connsiteY42" fmla="*/ 276416 h 1562922"/>
                <a:gd name="connsiteX43" fmla="*/ 3881431 w 8852172"/>
                <a:gd name="connsiteY43" fmla="*/ 200216 h 1562922"/>
                <a:gd name="connsiteX44" fmla="*/ 3911911 w 8852172"/>
                <a:gd name="connsiteY44" fmla="*/ 154496 h 1562922"/>
                <a:gd name="connsiteX45" fmla="*/ 4049071 w 8852172"/>
                <a:gd name="connsiteY45" fmla="*/ 47816 h 1562922"/>
                <a:gd name="connsiteX46" fmla="*/ 4140511 w 8852172"/>
                <a:gd name="connsiteY46" fmla="*/ 2096 h 1562922"/>
                <a:gd name="connsiteX47" fmla="*/ 4353871 w 8852172"/>
                <a:gd name="connsiteY47" fmla="*/ 32576 h 1562922"/>
                <a:gd name="connsiteX48" fmla="*/ 4445311 w 8852172"/>
                <a:gd name="connsiteY48" fmla="*/ 63056 h 1562922"/>
                <a:gd name="connsiteX49" fmla="*/ 4567231 w 8852172"/>
                <a:gd name="connsiteY49" fmla="*/ 124016 h 1562922"/>
                <a:gd name="connsiteX50" fmla="*/ 4658671 w 8852172"/>
                <a:gd name="connsiteY50" fmla="*/ 184976 h 1562922"/>
                <a:gd name="connsiteX51" fmla="*/ 4704391 w 8852172"/>
                <a:gd name="connsiteY51" fmla="*/ 230696 h 1562922"/>
                <a:gd name="connsiteX52" fmla="*/ 4795831 w 8852172"/>
                <a:gd name="connsiteY52" fmla="*/ 291656 h 1562922"/>
                <a:gd name="connsiteX53" fmla="*/ 4841551 w 8852172"/>
                <a:gd name="connsiteY53" fmla="*/ 322136 h 1562922"/>
                <a:gd name="connsiteX54" fmla="*/ 4887271 w 8852172"/>
                <a:gd name="connsiteY54" fmla="*/ 367856 h 1562922"/>
                <a:gd name="connsiteX55" fmla="*/ 4932991 w 8852172"/>
                <a:gd name="connsiteY55" fmla="*/ 383096 h 1562922"/>
                <a:gd name="connsiteX56" fmla="*/ 4978711 w 8852172"/>
                <a:gd name="connsiteY56" fmla="*/ 413576 h 1562922"/>
                <a:gd name="connsiteX57" fmla="*/ 5024431 w 8852172"/>
                <a:gd name="connsiteY57" fmla="*/ 428816 h 1562922"/>
                <a:gd name="connsiteX58" fmla="*/ 5176831 w 8852172"/>
                <a:gd name="connsiteY58" fmla="*/ 505016 h 1562922"/>
                <a:gd name="connsiteX59" fmla="*/ 5451151 w 8852172"/>
                <a:gd name="connsiteY59" fmla="*/ 489776 h 1562922"/>
                <a:gd name="connsiteX60" fmla="*/ 5496871 w 8852172"/>
                <a:gd name="connsiteY60" fmla="*/ 474536 h 1562922"/>
                <a:gd name="connsiteX61" fmla="*/ 5588311 w 8852172"/>
                <a:gd name="connsiteY61" fmla="*/ 413576 h 1562922"/>
                <a:gd name="connsiteX62" fmla="*/ 5634031 w 8852172"/>
                <a:gd name="connsiteY62" fmla="*/ 383096 h 1562922"/>
                <a:gd name="connsiteX63" fmla="*/ 5679751 w 8852172"/>
                <a:gd name="connsiteY63" fmla="*/ 337376 h 1562922"/>
                <a:gd name="connsiteX64" fmla="*/ 5771191 w 8852172"/>
                <a:gd name="connsiteY64" fmla="*/ 276416 h 1562922"/>
                <a:gd name="connsiteX65" fmla="*/ 5908351 w 8852172"/>
                <a:gd name="connsiteY65" fmla="*/ 169736 h 1562922"/>
                <a:gd name="connsiteX66" fmla="*/ 6045511 w 8852172"/>
                <a:gd name="connsiteY66" fmla="*/ 63056 h 1562922"/>
                <a:gd name="connsiteX67" fmla="*/ 6091231 w 8852172"/>
                <a:gd name="connsiteY67" fmla="*/ 47816 h 1562922"/>
                <a:gd name="connsiteX68" fmla="*/ 6213151 w 8852172"/>
                <a:gd name="connsiteY68" fmla="*/ 2096 h 1562922"/>
                <a:gd name="connsiteX69" fmla="*/ 6533191 w 8852172"/>
                <a:gd name="connsiteY69" fmla="*/ 17336 h 1562922"/>
                <a:gd name="connsiteX70" fmla="*/ 6670351 w 8852172"/>
                <a:gd name="connsiteY70" fmla="*/ 93536 h 1562922"/>
                <a:gd name="connsiteX71" fmla="*/ 6761791 w 8852172"/>
                <a:gd name="connsiteY71" fmla="*/ 139256 h 1562922"/>
                <a:gd name="connsiteX72" fmla="*/ 6807511 w 8852172"/>
                <a:gd name="connsiteY72" fmla="*/ 154496 h 1562922"/>
                <a:gd name="connsiteX73" fmla="*/ 6853231 w 8852172"/>
                <a:gd name="connsiteY73" fmla="*/ 184976 h 1562922"/>
                <a:gd name="connsiteX74" fmla="*/ 6898951 w 8852172"/>
                <a:gd name="connsiteY74" fmla="*/ 200216 h 1562922"/>
                <a:gd name="connsiteX75" fmla="*/ 6990391 w 8852172"/>
                <a:gd name="connsiteY75" fmla="*/ 276416 h 1562922"/>
                <a:gd name="connsiteX76" fmla="*/ 7036111 w 8852172"/>
                <a:gd name="connsiteY76" fmla="*/ 291656 h 1562922"/>
                <a:gd name="connsiteX77" fmla="*/ 7081831 w 8852172"/>
                <a:gd name="connsiteY77" fmla="*/ 322136 h 1562922"/>
                <a:gd name="connsiteX78" fmla="*/ 7127551 w 8852172"/>
                <a:gd name="connsiteY78" fmla="*/ 337376 h 1562922"/>
                <a:gd name="connsiteX79" fmla="*/ 7173271 w 8852172"/>
                <a:gd name="connsiteY79" fmla="*/ 367856 h 1562922"/>
                <a:gd name="connsiteX80" fmla="*/ 7310431 w 8852172"/>
                <a:gd name="connsiteY80" fmla="*/ 428816 h 1562922"/>
                <a:gd name="connsiteX81" fmla="*/ 7539031 w 8852172"/>
                <a:gd name="connsiteY81" fmla="*/ 413576 h 1562922"/>
                <a:gd name="connsiteX82" fmla="*/ 7676191 w 8852172"/>
                <a:gd name="connsiteY82" fmla="*/ 337376 h 1562922"/>
                <a:gd name="connsiteX83" fmla="*/ 7767631 w 8852172"/>
                <a:gd name="connsiteY83" fmla="*/ 291656 h 1562922"/>
                <a:gd name="connsiteX84" fmla="*/ 7843831 w 8852172"/>
                <a:gd name="connsiteY84" fmla="*/ 230696 h 1562922"/>
                <a:gd name="connsiteX85" fmla="*/ 7935271 w 8852172"/>
                <a:gd name="connsiteY85" fmla="*/ 169736 h 1562922"/>
                <a:gd name="connsiteX86" fmla="*/ 8026711 w 8852172"/>
                <a:gd name="connsiteY86" fmla="*/ 108776 h 1562922"/>
                <a:gd name="connsiteX87" fmla="*/ 8072431 w 8852172"/>
                <a:gd name="connsiteY87" fmla="*/ 78296 h 1562922"/>
                <a:gd name="connsiteX88" fmla="*/ 8209591 w 8852172"/>
                <a:gd name="connsiteY88" fmla="*/ 17336 h 1562922"/>
                <a:gd name="connsiteX89" fmla="*/ 8407711 w 8852172"/>
                <a:gd name="connsiteY89" fmla="*/ 32576 h 1562922"/>
                <a:gd name="connsiteX90" fmla="*/ 8529631 w 8852172"/>
                <a:gd name="connsiteY90" fmla="*/ 78296 h 1562922"/>
                <a:gd name="connsiteX91" fmla="*/ 8575351 w 8852172"/>
                <a:gd name="connsiteY91" fmla="*/ 93536 h 1562922"/>
                <a:gd name="connsiteX92" fmla="*/ 8621071 w 8852172"/>
                <a:gd name="connsiteY92" fmla="*/ 139256 h 1562922"/>
                <a:gd name="connsiteX93" fmla="*/ 8666791 w 8852172"/>
                <a:gd name="connsiteY93" fmla="*/ 169736 h 1562922"/>
                <a:gd name="connsiteX94" fmla="*/ 8742991 w 8852172"/>
                <a:gd name="connsiteY94" fmla="*/ 306896 h 1562922"/>
                <a:gd name="connsiteX95" fmla="*/ 8803951 w 8852172"/>
                <a:gd name="connsiteY95" fmla="*/ 398336 h 1562922"/>
                <a:gd name="connsiteX96" fmla="*/ 8834431 w 8852172"/>
                <a:gd name="connsiteY96" fmla="*/ 489776 h 1562922"/>
                <a:gd name="connsiteX97" fmla="*/ 8819191 w 8852172"/>
                <a:gd name="connsiteY97" fmla="*/ 1007936 h 1562922"/>
                <a:gd name="connsiteX98" fmla="*/ 8724263 w 8852172"/>
                <a:gd name="connsiteY98" fmla="*/ 1562922 h 1562922"/>
                <a:gd name="connsiteX99" fmla="*/ 40951 w 8852172"/>
                <a:gd name="connsiteY99" fmla="*/ 1023176 h 1562922"/>
                <a:gd name="connsiteX100" fmla="*/ 56191 w 8852172"/>
                <a:gd name="connsiteY100" fmla="*/ 901256 h 1562922"/>
                <a:gd name="connsiteX101" fmla="*/ 71431 w 8852172"/>
                <a:gd name="connsiteY101" fmla="*/ 809816 h 1562922"/>
                <a:gd name="connsiteX102" fmla="*/ 56191 w 8852172"/>
                <a:gd name="connsiteY102" fmla="*/ 565976 h 1562922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562922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693784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9005439"/>
                <a:gd name="connsiteY0" fmla="*/ 565976 h 1693784"/>
                <a:gd name="connsiteX1" fmla="*/ 193351 w 9005439"/>
                <a:gd name="connsiteY1" fmla="*/ 565976 h 1693784"/>
                <a:gd name="connsiteX2" fmla="*/ 330511 w 9005439"/>
                <a:gd name="connsiteY2" fmla="*/ 413576 h 1693784"/>
                <a:gd name="connsiteX3" fmla="*/ 376231 w 9005439"/>
                <a:gd name="connsiteY3" fmla="*/ 383096 h 1693784"/>
                <a:gd name="connsiteX4" fmla="*/ 498151 w 9005439"/>
                <a:gd name="connsiteY4" fmla="*/ 276416 h 1693784"/>
                <a:gd name="connsiteX5" fmla="*/ 543871 w 9005439"/>
                <a:gd name="connsiteY5" fmla="*/ 245936 h 1693784"/>
                <a:gd name="connsiteX6" fmla="*/ 970591 w 9005439"/>
                <a:gd name="connsiteY6" fmla="*/ 261176 h 1693784"/>
                <a:gd name="connsiteX7" fmla="*/ 1016311 w 9005439"/>
                <a:gd name="connsiteY7" fmla="*/ 306896 h 1693784"/>
                <a:gd name="connsiteX8" fmla="*/ 1077271 w 9005439"/>
                <a:gd name="connsiteY8" fmla="*/ 352616 h 1693784"/>
                <a:gd name="connsiteX9" fmla="*/ 1168711 w 9005439"/>
                <a:gd name="connsiteY9" fmla="*/ 413576 h 1693784"/>
                <a:gd name="connsiteX10" fmla="*/ 1214431 w 9005439"/>
                <a:gd name="connsiteY10" fmla="*/ 444056 h 1693784"/>
                <a:gd name="connsiteX11" fmla="*/ 1275391 w 9005439"/>
                <a:gd name="connsiteY11" fmla="*/ 474536 h 1693784"/>
                <a:gd name="connsiteX12" fmla="*/ 1305871 w 9005439"/>
                <a:gd name="connsiteY12" fmla="*/ 520256 h 1693784"/>
                <a:gd name="connsiteX13" fmla="*/ 1473511 w 9005439"/>
                <a:gd name="connsiteY13" fmla="*/ 565976 h 1693784"/>
                <a:gd name="connsiteX14" fmla="*/ 1519231 w 9005439"/>
                <a:gd name="connsiteY14" fmla="*/ 581216 h 1693784"/>
                <a:gd name="connsiteX15" fmla="*/ 1580191 w 9005439"/>
                <a:gd name="connsiteY15" fmla="*/ 596456 h 1693784"/>
                <a:gd name="connsiteX16" fmla="*/ 1747831 w 9005439"/>
                <a:gd name="connsiteY16" fmla="*/ 565976 h 1693784"/>
                <a:gd name="connsiteX17" fmla="*/ 1839271 w 9005439"/>
                <a:gd name="connsiteY17" fmla="*/ 505016 h 1693784"/>
                <a:gd name="connsiteX18" fmla="*/ 1869751 w 9005439"/>
                <a:gd name="connsiteY18" fmla="*/ 459296 h 1693784"/>
                <a:gd name="connsiteX19" fmla="*/ 2022151 w 9005439"/>
                <a:gd name="connsiteY19" fmla="*/ 367856 h 1693784"/>
                <a:gd name="connsiteX20" fmla="*/ 2067871 w 9005439"/>
                <a:gd name="connsiteY20" fmla="*/ 322136 h 1693784"/>
                <a:gd name="connsiteX21" fmla="*/ 2205031 w 9005439"/>
                <a:gd name="connsiteY21" fmla="*/ 245936 h 1693784"/>
                <a:gd name="connsiteX22" fmla="*/ 2311711 w 9005439"/>
                <a:gd name="connsiteY22" fmla="*/ 169736 h 1693784"/>
                <a:gd name="connsiteX23" fmla="*/ 2403151 w 9005439"/>
                <a:gd name="connsiteY23" fmla="*/ 139256 h 1693784"/>
                <a:gd name="connsiteX24" fmla="*/ 2448871 w 9005439"/>
                <a:gd name="connsiteY24" fmla="*/ 124016 h 1693784"/>
                <a:gd name="connsiteX25" fmla="*/ 2494591 w 9005439"/>
                <a:gd name="connsiteY25" fmla="*/ 108776 h 1693784"/>
                <a:gd name="connsiteX26" fmla="*/ 2586031 w 9005439"/>
                <a:gd name="connsiteY26" fmla="*/ 93536 h 1693784"/>
                <a:gd name="connsiteX27" fmla="*/ 2707951 w 9005439"/>
                <a:gd name="connsiteY27" fmla="*/ 108776 h 1693784"/>
                <a:gd name="connsiteX28" fmla="*/ 2875591 w 9005439"/>
                <a:gd name="connsiteY28" fmla="*/ 200216 h 1693784"/>
                <a:gd name="connsiteX29" fmla="*/ 2967031 w 9005439"/>
                <a:gd name="connsiteY29" fmla="*/ 261176 h 1693784"/>
                <a:gd name="connsiteX30" fmla="*/ 3012751 w 9005439"/>
                <a:gd name="connsiteY30" fmla="*/ 291656 h 1693784"/>
                <a:gd name="connsiteX31" fmla="*/ 3088951 w 9005439"/>
                <a:gd name="connsiteY31" fmla="*/ 352616 h 1693784"/>
                <a:gd name="connsiteX32" fmla="*/ 3134671 w 9005439"/>
                <a:gd name="connsiteY32" fmla="*/ 398336 h 1693784"/>
                <a:gd name="connsiteX33" fmla="*/ 3180391 w 9005439"/>
                <a:gd name="connsiteY33" fmla="*/ 428816 h 1693784"/>
                <a:gd name="connsiteX34" fmla="*/ 3241351 w 9005439"/>
                <a:gd name="connsiteY34" fmla="*/ 474536 h 1693784"/>
                <a:gd name="connsiteX35" fmla="*/ 3348031 w 9005439"/>
                <a:gd name="connsiteY35" fmla="*/ 505016 h 1693784"/>
                <a:gd name="connsiteX36" fmla="*/ 3561391 w 9005439"/>
                <a:gd name="connsiteY36" fmla="*/ 520256 h 1693784"/>
                <a:gd name="connsiteX37" fmla="*/ 3652831 w 9005439"/>
                <a:gd name="connsiteY37" fmla="*/ 489776 h 1693784"/>
                <a:gd name="connsiteX38" fmla="*/ 3744271 w 9005439"/>
                <a:gd name="connsiteY38" fmla="*/ 428816 h 1693784"/>
                <a:gd name="connsiteX39" fmla="*/ 3789991 w 9005439"/>
                <a:gd name="connsiteY39" fmla="*/ 383096 h 1693784"/>
                <a:gd name="connsiteX40" fmla="*/ 3835711 w 9005439"/>
                <a:gd name="connsiteY40" fmla="*/ 352616 h 1693784"/>
                <a:gd name="connsiteX41" fmla="*/ 3881431 w 9005439"/>
                <a:gd name="connsiteY41" fmla="*/ 306896 h 1693784"/>
                <a:gd name="connsiteX42" fmla="*/ 3927151 w 9005439"/>
                <a:gd name="connsiteY42" fmla="*/ 276416 h 1693784"/>
                <a:gd name="connsiteX43" fmla="*/ 4018591 w 9005439"/>
                <a:gd name="connsiteY43" fmla="*/ 200216 h 1693784"/>
                <a:gd name="connsiteX44" fmla="*/ 4049071 w 9005439"/>
                <a:gd name="connsiteY44" fmla="*/ 154496 h 1693784"/>
                <a:gd name="connsiteX45" fmla="*/ 4186231 w 9005439"/>
                <a:gd name="connsiteY45" fmla="*/ 47816 h 1693784"/>
                <a:gd name="connsiteX46" fmla="*/ 4277671 w 9005439"/>
                <a:gd name="connsiteY46" fmla="*/ 2096 h 1693784"/>
                <a:gd name="connsiteX47" fmla="*/ 4491031 w 9005439"/>
                <a:gd name="connsiteY47" fmla="*/ 32576 h 1693784"/>
                <a:gd name="connsiteX48" fmla="*/ 4582471 w 9005439"/>
                <a:gd name="connsiteY48" fmla="*/ 63056 h 1693784"/>
                <a:gd name="connsiteX49" fmla="*/ 4704391 w 9005439"/>
                <a:gd name="connsiteY49" fmla="*/ 124016 h 1693784"/>
                <a:gd name="connsiteX50" fmla="*/ 4795831 w 9005439"/>
                <a:gd name="connsiteY50" fmla="*/ 184976 h 1693784"/>
                <a:gd name="connsiteX51" fmla="*/ 4841551 w 9005439"/>
                <a:gd name="connsiteY51" fmla="*/ 230696 h 1693784"/>
                <a:gd name="connsiteX52" fmla="*/ 4932991 w 9005439"/>
                <a:gd name="connsiteY52" fmla="*/ 291656 h 1693784"/>
                <a:gd name="connsiteX53" fmla="*/ 4978711 w 9005439"/>
                <a:gd name="connsiteY53" fmla="*/ 322136 h 1693784"/>
                <a:gd name="connsiteX54" fmla="*/ 5024431 w 9005439"/>
                <a:gd name="connsiteY54" fmla="*/ 367856 h 1693784"/>
                <a:gd name="connsiteX55" fmla="*/ 5070151 w 9005439"/>
                <a:gd name="connsiteY55" fmla="*/ 383096 h 1693784"/>
                <a:gd name="connsiteX56" fmla="*/ 5115871 w 9005439"/>
                <a:gd name="connsiteY56" fmla="*/ 413576 h 1693784"/>
                <a:gd name="connsiteX57" fmla="*/ 5161591 w 9005439"/>
                <a:gd name="connsiteY57" fmla="*/ 428816 h 1693784"/>
                <a:gd name="connsiteX58" fmla="*/ 5313991 w 9005439"/>
                <a:gd name="connsiteY58" fmla="*/ 505016 h 1693784"/>
                <a:gd name="connsiteX59" fmla="*/ 5588311 w 9005439"/>
                <a:gd name="connsiteY59" fmla="*/ 489776 h 1693784"/>
                <a:gd name="connsiteX60" fmla="*/ 5634031 w 9005439"/>
                <a:gd name="connsiteY60" fmla="*/ 474536 h 1693784"/>
                <a:gd name="connsiteX61" fmla="*/ 5725471 w 9005439"/>
                <a:gd name="connsiteY61" fmla="*/ 413576 h 1693784"/>
                <a:gd name="connsiteX62" fmla="*/ 5771191 w 9005439"/>
                <a:gd name="connsiteY62" fmla="*/ 383096 h 1693784"/>
                <a:gd name="connsiteX63" fmla="*/ 5816911 w 9005439"/>
                <a:gd name="connsiteY63" fmla="*/ 337376 h 1693784"/>
                <a:gd name="connsiteX64" fmla="*/ 5908351 w 9005439"/>
                <a:gd name="connsiteY64" fmla="*/ 276416 h 1693784"/>
                <a:gd name="connsiteX65" fmla="*/ 6045511 w 9005439"/>
                <a:gd name="connsiteY65" fmla="*/ 169736 h 1693784"/>
                <a:gd name="connsiteX66" fmla="*/ 6182671 w 9005439"/>
                <a:gd name="connsiteY66" fmla="*/ 63056 h 1693784"/>
                <a:gd name="connsiteX67" fmla="*/ 6228391 w 9005439"/>
                <a:gd name="connsiteY67" fmla="*/ 47816 h 1693784"/>
                <a:gd name="connsiteX68" fmla="*/ 6350311 w 9005439"/>
                <a:gd name="connsiteY68" fmla="*/ 2096 h 1693784"/>
                <a:gd name="connsiteX69" fmla="*/ 6670351 w 9005439"/>
                <a:gd name="connsiteY69" fmla="*/ 17336 h 1693784"/>
                <a:gd name="connsiteX70" fmla="*/ 6807511 w 9005439"/>
                <a:gd name="connsiteY70" fmla="*/ 93536 h 1693784"/>
                <a:gd name="connsiteX71" fmla="*/ 6898951 w 9005439"/>
                <a:gd name="connsiteY71" fmla="*/ 139256 h 1693784"/>
                <a:gd name="connsiteX72" fmla="*/ 6944671 w 9005439"/>
                <a:gd name="connsiteY72" fmla="*/ 154496 h 1693784"/>
                <a:gd name="connsiteX73" fmla="*/ 6990391 w 9005439"/>
                <a:gd name="connsiteY73" fmla="*/ 184976 h 1693784"/>
                <a:gd name="connsiteX74" fmla="*/ 7036111 w 9005439"/>
                <a:gd name="connsiteY74" fmla="*/ 200216 h 1693784"/>
                <a:gd name="connsiteX75" fmla="*/ 7127551 w 9005439"/>
                <a:gd name="connsiteY75" fmla="*/ 276416 h 1693784"/>
                <a:gd name="connsiteX76" fmla="*/ 7173271 w 9005439"/>
                <a:gd name="connsiteY76" fmla="*/ 291656 h 1693784"/>
                <a:gd name="connsiteX77" fmla="*/ 7218991 w 9005439"/>
                <a:gd name="connsiteY77" fmla="*/ 322136 h 1693784"/>
                <a:gd name="connsiteX78" fmla="*/ 7264711 w 9005439"/>
                <a:gd name="connsiteY78" fmla="*/ 337376 h 1693784"/>
                <a:gd name="connsiteX79" fmla="*/ 7310431 w 9005439"/>
                <a:gd name="connsiteY79" fmla="*/ 367856 h 1693784"/>
                <a:gd name="connsiteX80" fmla="*/ 7447591 w 9005439"/>
                <a:gd name="connsiteY80" fmla="*/ 428816 h 1693784"/>
                <a:gd name="connsiteX81" fmla="*/ 7676191 w 9005439"/>
                <a:gd name="connsiteY81" fmla="*/ 413576 h 1693784"/>
                <a:gd name="connsiteX82" fmla="*/ 7813351 w 9005439"/>
                <a:gd name="connsiteY82" fmla="*/ 337376 h 1693784"/>
                <a:gd name="connsiteX83" fmla="*/ 7904791 w 9005439"/>
                <a:gd name="connsiteY83" fmla="*/ 291656 h 1693784"/>
                <a:gd name="connsiteX84" fmla="*/ 7980991 w 9005439"/>
                <a:gd name="connsiteY84" fmla="*/ 230696 h 1693784"/>
                <a:gd name="connsiteX85" fmla="*/ 8072431 w 9005439"/>
                <a:gd name="connsiteY85" fmla="*/ 169736 h 1693784"/>
                <a:gd name="connsiteX86" fmla="*/ 8163871 w 9005439"/>
                <a:gd name="connsiteY86" fmla="*/ 108776 h 1693784"/>
                <a:gd name="connsiteX87" fmla="*/ 8209591 w 9005439"/>
                <a:gd name="connsiteY87" fmla="*/ 78296 h 1693784"/>
                <a:gd name="connsiteX88" fmla="*/ 8346751 w 9005439"/>
                <a:gd name="connsiteY88" fmla="*/ 17336 h 1693784"/>
                <a:gd name="connsiteX89" fmla="*/ 8544871 w 9005439"/>
                <a:gd name="connsiteY89" fmla="*/ 32576 h 1693784"/>
                <a:gd name="connsiteX90" fmla="*/ 8666791 w 9005439"/>
                <a:gd name="connsiteY90" fmla="*/ 78296 h 1693784"/>
                <a:gd name="connsiteX91" fmla="*/ 8712511 w 9005439"/>
                <a:gd name="connsiteY91" fmla="*/ 93536 h 1693784"/>
                <a:gd name="connsiteX92" fmla="*/ 8758231 w 9005439"/>
                <a:gd name="connsiteY92" fmla="*/ 139256 h 1693784"/>
                <a:gd name="connsiteX93" fmla="*/ 8803951 w 9005439"/>
                <a:gd name="connsiteY93" fmla="*/ 169736 h 1693784"/>
                <a:gd name="connsiteX94" fmla="*/ 8880151 w 9005439"/>
                <a:gd name="connsiteY94" fmla="*/ 306896 h 1693784"/>
                <a:gd name="connsiteX95" fmla="*/ 8941111 w 9005439"/>
                <a:gd name="connsiteY95" fmla="*/ 398336 h 1693784"/>
                <a:gd name="connsiteX96" fmla="*/ 8971591 w 9005439"/>
                <a:gd name="connsiteY96" fmla="*/ 489776 h 1693784"/>
                <a:gd name="connsiteX97" fmla="*/ 8956351 w 9005439"/>
                <a:gd name="connsiteY97" fmla="*/ 1007936 h 1693784"/>
                <a:gd name="connsiteX98" fmla="*/ 9005439 w 9005439"/>
                <a:gd name="connsiteY98" fmla="*/ 1693784 h 1693784"/>
                <a:gd name="connsiteX99" fmla="*/ 40951 w 9005439"/>
                <a:gd name="connsiteY99" fmla="*/ 1693784 h 1693784"/>
                <a:gd name="connsiteX100" fmla="*/ 193351 w 9005439"/>
                <a:gd name="connsiteY100" fmla="*/ 901256 h 1693784"/>
                <a:gd name="connsiteX101" fmla="*/ 208591 w 9005439"/>
                <a:gd name="connsiteY101" fmla="*/ 809816 h 1693784"/>
                <a:gd name="connsiteX102" fmla="*/ 193351 w 9005439"/>
                <a:gd name="connsiteY102" fmla="*/ 565976 h 1693784"/>
                <a:gd name="connsiteX0" fmla="*/ 13839 w 8825927"/>
                <a:gd name="connsiteY0" fmla="*/ 565976 h 1693784"/>
                <a:gd name="connsiteX1" fmla="*/ 13839 w 8825927"/>
                <a:gd name="connsiteY1" fmla="*/ 565976 h 1693784"/>
                <a:gd name="connsiteX2" fmla="*/ 150999 w 8825927"/>
                <a:gd name="connsiteY2" fmla="*/ 413576 h 1693784"/>
                <a:gd name="connsiteX3" fmla="*/ 196719 w 8825927"/>
                <a:gd name="connsiteY3" fmla="*/ 383096 h 1693784"/>
                <a:gd name="connsiteX4" fmla="*/ 318639 w 8825927"/>
                <a:gd name="connsiteY4" fmla="*/ 276416 h 1693784"/>
                <a:gd name="connsiteX5" fmla="*/ 364359 w 8825927"/>
                <a:gd name="connsiteY5" fmla="*/ 245936 h 1693784"/>
                <a:gd name="connsiteX6" fmla="*/ 791079 w 8825927"/>
                <a:gd name="connsiteY6" fmla="*/ 261176 h 1693784"/>
                <a:gd name="connsiteX7" fmla="*/ 836799 w 8825927"/>
                <a:gd name="connsiteY7" fmla="*/ 306896 h 1693784"/>
                <a:gd name="connsiteX8" fmla="*/ 897759 w 8825927"/>
                <a:gd name="connsiteY8" fmla="*/ 352616 h 1693784"/>
                <a:gd name="connsiteX9" fmla="*/ 989199 w 8825927"/>
                <a:gd name="connsiteY9" fmla="*/ 413576 h 1693784"/>
                <a:gd name="connsiteX10" fmla="*/ 1034919 w 8825927"/>
                <a:gd name="connsiteY10" fmla="*/ 444056 h 1693784"/>
                <a:gd name="connsiteX11" fmla="*/ 1095879 w 8825927"/>
                <a:gd name="connsiteY11" fmla="*/ 474536 h 1693784"/>
                <a:gd name="connsiteX12" fmla="*/ 1126359 w 8825927"/>
                <a:gd name="connsiteY12" fmla="*/ 520256 h 1693784"/>
                <a:gd name="connsiteX13" fmla="*/ 1293999 w 8825927"/>
                <a:gd name="connsiteY13" fmla="*/ 565976 h 1693784"/>
                <a:gd name="connsiteX14" fmla="*/ 1339719 w 8825927"/>
                <a:gd name="connsiteY14" fmla="*/ 581216 h 1693784"/>
                <a:gd name="connsiteX15" fmla="*/ 1400679 w 8825927"/>
                <a:gd name="connsiteY15" fmla="*/ 596456 h 1693784"/>
                <a:gd name="connsiteX16" fmla="*/ 1568319 w 8825927"/>
                <a:gd name="connsiteY16" fmla="*/ 565976 h 1693784"/>
                <a:gd name="connsiteX17" fmla="*/ 1659759 w 8825927"/>
                <a:gd name="connsiteY17" fmla="*/ 505016 h 1693784"/>
                <a:gd name="connsiteX18" fmla="*/ 1690239 w 8825927"/>
                <a:gd name="connsiteY18" fmla="*/ 459296 h 1693784"/>
                <a:gd name="connsiteX19" fmla="*/ 1842639 w 8825927"/>
                <a:gd name="connsiteY19" fmla="*/ 367856 h 1693784"/>
                <a:gd name="connsiteX20" fmla="*/ 1888359 w 8825927"/>
                <a:gd name="connsiteY20" fmla="*/ 322136 h 1693784"/>
                <a:gd name="connsiteX21" fmla="*/ 2025519 w 8825927"/>
                <a:gd name="connsiteY21" fmla="*/ 245936 h 1693784"/>
                <a:gd name="connsiteX22" fmla="*/ 2132199 w 8825927"/>
                <a:gd name="connsiteY22" fmla="*/ 169736 h 1693784"/>
                <a:gd name="connsiteX23" fmla="*/ 2223639 w 8825927"/>
                <a:gd name="connsiteY23" fmla="*/ 139256 h 1693784"/>
                <a:gd name="connsiteX24" fmla="*/ 2269359 w 8825927"/>
                <a:gd name="connsiteY24" fmla="*/ 124016 h 1693784"/>
                <a:gd name="connsiteX25" fmla="*/ 2315079 w 8825927"/>
                <a:gd name="connsiteY25" fmla="*/ 108776 h 1693784"/>
                <a:gd name="connsiteX26" fmla="*/ 2406519 w 8825927"/>
                <a:gd name="connsiteY26" fmla="*/ 93536 h 1693784"/>
                <a:gd name="connsiteX27" fmla="*/ 2528439 w 8825927"/>
                <a:gd name="connsiteY27" fmla="*/ 108776 h 1693784"/>
                <a:gd name="connsiteX28" fmla="*/ 2696079 w 8825927"/>
                <a:gd name="connsiteY28" fmla="*/ 200216 h 1693784"/>
                <a:gd name="connsiteX29" fmla="*/ 2787519 w 8825927"/>
                <a:gd name="connsiteY29" fmla="*/ 261176 h 1693784"/>
                <a:gd name="connsiteX30" fmla="*/ 2833239 w 8825927"/>
                <a:gd name="connsiteY30" fmla="*/ 291656 h 1693784"/>
                <a:gd name="connsiteX31" fmla="*/ 2909439 w 8825927"/>
                <a:gd name="connsiteY31" fmla="*/ 352616 h 1693784"/>
                <a:gd name="connsiteX32" fmla="*/ 2955159 w 8825927"/>
                <a:gd name="connsiteY32" fmla="*/ 398336 h 1693784"/>
                <a:gd name="connsiteX33" fmla="*/ 3000879 w 8825927"/>
                <a:gd name="connsiteY33" fmla="*/ 428816 h 1693784"/>
                <a:gd name="connsiteX34" fmla="*/ 3061839 w 8825927"/>
                <a:gd name="connsiteY34" fmla="*/ 474536 h 1693784"/>
                <a:gd name="connsiteX35" fmla="*/ 3168519 w 8825927"/>
                <a:gd name="connsiteY35" fmla="*/ 505016 h 1693784"/>
                <a:gd name="connsiteX36" fmla="*/ 3381879 w 8825927"/>
                <a:gd name="connsiteY36" fmla="*/ 520256 h 1693784"/>
                <a:gd name="connsiteX37" fmla="*/ 3473319 w 8825927"/>
                <a:gd name="connsiteY37" fmla="*/ 489776 h 1693784"/>
                <a:gd name="connsiteX38" fmla="*/ 3564759 w 8825927"/>
                <a:gd name="connsiteY38" fmla="*/ 428816 h 1693784"/>
                <a:gd name="connsiteX39" fmla="*/ 3610479 w 8825927"/>
                <a:gd name="connsiteY39" fmla="*/ 383096 h 1693784"/>
                <a:gd name="connsiteX40" fmla="*/ 3656199 w 8825927"/>
                <a:gd name="connsiteY40" fmla="*/ 352616 h 1693784"/>
                <a:gd name="connsiteX41" fmla="*/ 3701919 w 8825927"/>
                <a:gd name="connsiteY41" fmla="*/ 306896 h 1693784"/>
                <a:gd name="connsiteX42" fmla="*/ 3747639 w 8825927"/>
                <a:gd name="connsiteY42" fmla="*/ 276416 h 1693784"/>
                <a:gd name="connsiteX43" fmla="*/ 3839079 w 8825927"/>
                <a:gd name="connsiteY43" fmla="*/ 200216 h 1693784"/>
                <a:gd name="connsiteX44" fmla="*/ 3869559 w 8825927"/>
                <a:gd name="connsiteY44" fmla="*/ 154496 h 1693784"/>
                <a:gd name="connsiteX45" fmla="*/ 4006719 w 8825927"/>
                <a:gd name="connsiteY45" fmla="*/ 47816 h 1693784"/>
                <a:gd name="connsiteX46" fmla="*/ 4098159 w 8825927"/>
                <a:gd name="connsiteY46" fmla="*/ 2096 h 1693784"/>
                <a:gd name="connsiteX47" fmla="*/ 4311519 w 8825927"/>
                <a:gd name="connsiteY47" fmla="*/ 32576 h 1693784"/>
                <a:gd name="connsiteX48" fmla="*/ 4402959 w 8825927"/>
                <a:gd name="connsiteY48" fmla="*/ 63056 h 1693784"/>
                <a:gd name="connsiteX49" fmla="*/ 4524879 w 8825927"/>
                <a:gd name="connsiteY49" fmla="*/ 124016 h 1693784"/>
                <a:gd name="connsiteX50" fmla="*/ 4616319 w 8825927"/>
                <a:gd name="connsiteY50" fmla="*/ 184976 h 1693784"/>
                <a:gd name="connsiteX51" fmla="*/ 4662039 w 8825927"/>
                <a:gd name="connsiteY51" fmla="*/ 230696 h 1693784"/>
                <a:gd name="connsiteX52" fmla="*/ 4753479 w 8825927"/>
                <a:gd name="connsiteY52" fmla="*/ 291656 h 1693784"/>
                <a:gd name="connsiteX53" fmla="*/ 4799199 w 8825927"/>
                <a:gd name="connsiteY53" fmla="*/ 322136 h 1693784"/>
                <a:gd name="connsiteX54" fmla="*/ 4844919 w 8825927"/>
                <a:gd name="connsiteY54" fmla="*/ 367856 h 1693784"/>
                <a:gd name="connsiteX55" fmla="*/ 4890639 w 8825927"/>
                <a:gd name="connsiteY55" fmla="*/ 383096 h 1693784"/>
                <a:gd name="connsiteX56" fmla="*/ 4936359 w 8825927"/>
                <a:gd name="connsiteY56" fmla="*/ 413576 h 1693784"/>
                <a:gd name="connsiteX57" fmla="*/ 4982079 w 8825927"/>
                <a:gd name="connsiteY57" fmla="*/ 428816 h 1693784"/>
                <a:gd name="connsiteX58" fmla="*/ 5134479 w 8825927"/>
                <a:gd name="connsiteY58" fmla="*/ 505016 h 1693784"/>
                <a:gd name="connsiteX59" fmla="*/ 5408799 w 8825927"/>
                <a:gd name="connsiteY59" fmla="*/ 489776 h 1693784"/>
                <a:gd name="connsiteX60" fmla="*/ 5454519 w 8825927"/>
                <a:gd name="connsiteY60" fmla="*/ 474536 h 1693784"/>
                <a:gd name="connsiteX61" fmla="*/ 5545959 w 8825927"/>
                <a:gd name="connsiteY61" fmla="*/ 413576 h 1693784"/>
                <a:gd name="connsiteX62" fmla="*/ 5591679 w 8825927"/>
                <a:gd name="connsiteY62" fmla="*/ 383096 h 1693784"/>
                <a:gd name="connsiteX63" fmla="*/ 5637399 w 8825927"/>
                <a:gd name="connsiteY63" fmla="*/ 337376 h 1693784"/>
                <a:gd name="connsiteX64" fmla="*/ 5728839 w 8825927"/>
                <a:gd name="connsiteY64" fmla="*/ 276416 h 1693784"/>
                <a:gd name="connsiteX65" fmla="*/ 5865999 w 8825927"/>
                <a:gd name="connsiteY65" fmla="*/ 169736 h 1693784"/>
                <a:gd name="connsiteX66" fmla="*/ 6003159 w 8825927"/>
                <a:gd name="connsiteY66" fmla="*/ 63056 h 1693784"/>
                <a:gd name="connsiteX67" fmla="*/ 6048879 w 8825927"/>
                <a:gd name="connsiteY67" fmla="*/ 47816 h 1693784"/>
                <a:gd name="connsiteX68" fmla="*/ 6170799 w 8825927"/>
                <a:gd name="connsiteY68" fmla="*/ 2096 h 1693784"/>
                <a:gd name="connsiteX69" fmla="*/ 6490839 w 8825927"/>
                <a:gd name="connsiteY69" fmla="*/ 17336 h 1693784"/>
                <a:gd name="connsiteX70" fmla="*/ 6627999 w 8825927"/>
                <a:gd name="connsiteY70" fmla="*/ 93536 h 1693784"/>
                <a:gd name="connsiteX71" fmla="*/ 6719439 w 8825927"/>
                <a:gd name="connsiteY71" fmla="*/ 139256 h 1693784"/>
                <a:gd name="connsiteX72" fmla="*/ 6765159 w 8825927"/>
                <a:gd name="connsiteY72" fmla="*/ 154496 h 1693784"/>
                <a:gd name="connsiteX73" fmla="*/ 6810879 w 8825927"/>
                <a:gd name="connsiteY73" fmla="*/ 184976 h 1693784"/>
                <a:gd name="connsiteX74" fmla="*/ 6856599 w 8825927"/>
                <a:gd name="connsiteY74" fmla="*/ 200216 h 1693784"/>
                <a:gd name="connsiteX75" fmla="*/ 6948039 w 8825927"/>
                <a:gd name="connsiteY75" fmla="*/ 276416 h 1693784"/>
                <a:gd name="connsiteX76" fmla="*/ 6993759 w 8825927"/>
                <a:gd name="connsiteY76" fmla="*/ 291656 h 1693784"/>
                <a:gd name="connsiteX77" fmla="*/ 7039479 w 8825927"/>
                <a:gd name="connsiteY77" fmla="*/ 322136 h 1693784"/>
                <a:gd name="connsiteX78" fmla="*/ 7085199 w 8825927"/>
                <a:gd name="connsiteY78" fmla="*/ 337376 h 1693784"/>
                <a:gd name="connsiteX79" fmla="*/ 7130919 w 8825927"/>
                <a:gd name="connsiteY79" fmla="*/ 367856 h 1693784"/>
                <a:gd name="connsiteX80" fmla="*/ 7268079 w 8825927"/>
                <a:gd name="connsiteY80" fmla="*/ 428816 h 1693784"/>
                <a:gd name="connsiteX81" fmla="*/ 7496679 w 8825927"/>
                <a:gd name="connsiteY81" fmla="*/ 413576 h 1693784"/>
                <a:gd name="connsiteX82" fmla="*/ 7633839 w 8825927"/>
                <a:gd name="connsiteY82" fmla="*/ 337376 h 1693784"/>
                <a:gd name="connsiteX83" fmla="*/ 7725279 w 8825927"/>
                <a:gd name="connsiteY83" fmla="*/ 291656 h 1693784"/>
                <a:gd name="connsiteX84" fmla="*/ 7801479 w 8825927"/>
                <a:gd name="connsiteY84" fmla="*/ 230696 h 1693784"/>
                <a:gd name="connsiteX85" fmla="*/ 7892919 w 8825927"/>
                <a:gd name="connsiteY85" fmla="*/ 169736 h 1693784"/>
                <a:gd name="connsiteX86" fmla="*/ 7984359 w 8825927"/>
                <a:gd name="connsiteY86" fmla="*/ 108776 h 1693784"/>
                <a:gd name="connsiteX87" fmla="*/ 8030079 w 8825927"/>
                <a:gd name="connsiteY87" fmla="*/ 78296 h 1693784"/>
                <a:gd name="connsiteX88" fmla="*/ 8167239 w 8825927"/>
                <a:gd name="connsiteY88" fmla="*/ 17336 h 1693784"/>
                <a:gd name="connsiteX89" fmla="*/ 8365359 w 8825927"/>
                <a:gd name="connsiteY89" fmla="*/ 32576 h 1693784"/>
                <a:gd name="connsiteX90" fmla="*/ 8487279 w 8825927"/>
                <a:gd name="connsiteY90" fmla="*/ 78296 h 1693784"/>
                <a:gd name="connsiteX91" fmla="*/ 8532999 w 8825927"/>
                <a:gd name="connsiteY91" fmla="*/ 93536 h 1693784"/>
                <a:gd name="connsiteX92" fmla="*/ 8578719 w 8825927"/>
                <a:gd name="connsiteY92" fmla="*/ 139256 h 1693784"/>
                <a:gd name="connsiteX93" fmla="*/ 8624439 w 8825927"/>
                <a:gd name="connsiteY93" fmla="*/ 169736 h 1693784"/>
                <a:gd name="connsiteX94" fmla="*/ 8700639 w 8825927"/>
                <a:gd name="connsiteY94" fmla="*/ 306896 h 1693784"/>
                <a:gd name="connsiteX95" fmla="*/ 8761599 w 8825927"/>
                <a:gd name="connsiteY95" fmla="*/ 398336 h 1693784"/>
                <a:gd name="connsiteX96" fmla="*/ 8792079 w 8825927"/>
                <a:gd name="connsiteY96" fmla="*/ 489776 h 1693784"/>
                <a:gd name="connsiteX97" fmla="*/ 8776839 w 8825927"/>
                <a:gd name="connsiteY97" fmla="*/ 1007936 h 1693784"/>
                <a:gd name="connsiteX98" fmla="*/ 8825927 w 8825927"/>
                <a:gd name="connsiteY98" fmla="*/ 1693784 h 1693784"/>
                <a:gd name="connsiteX99" fmla="*/ 40951 w 8825927"/>
                <a:gd name="connsiteY99" fmla="*/ 1693784 h 1693784"/>
                <a:gd name="connsiteX100" fmla="*/ 13839 w 8825927"/>
                <a:gd name="connsiteY100" fmla="*/ 901256 h 1693784"/>
                <a:gd name="connsiteX101" fmla="*/ 29079 w 8825927"/>
                <a:gd name="connsiteY101" fmla="*/ 809816 h 1693784"/>
                <a:gd name="connsiteX102" fmla="*/ 13839 w 8825927"/>
                <a:gd name="connsiteY102" fmla="*/ 565976 h 169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8825927" h="1693784">
                  <a:moveTo>
                    <a:pt x="13839" y="565976"/>
                  </a:moveTo>
                  <a:lnTo>
                    <a:pt x="13839" y="565976"/>
                  </a:lnTo>
                  <a:cubicBezTo>
                    <a:pt x="33646" y="542868"/>
                    <a:pt x="111580" y="446425"/>
                    <a:pt x="150999" y="413576"/>
                  </a:cubicBezTo>
                  <a:cubicBezTo>
                    <a:pt x="165070" y="401850"/>
                    <a:pt x="181479" y="393256"/>
                    <a:pt x="196719" y="383096"/>
                  </a:cubicBezTo>
                  <a:cubicBezTo>
                    <a:pt x="247519" y="306896"/>
                    <a:pt x="211959" y="347536"/>
                    <a:pt x="318639" y="276416"/>
                  </a:cubicBezTo>
                  <a:lnTo>
                    <a:pt x="364359" y="245936"/>
                  </a:lnTo>
                  <a:cubicBezTo>
                    <a:pt x="506599" y="251016"/>
                    <a:pt x="649919" y="242962"/>
                    <a:pt x="791079" y="261176"/>
                  </a:cubicBezTo>
                  <a:cubicBezTo>
                    <a:pt x="812454" y="263934"/>
                    <a:pt x="820435" y="292870"/>
                    <a:pt x="836799" y="306896"/>
                  </a:cubicBezTo>
                  <a:cubicBezTo>
                    <a:pt x="856084" y="323426"/>
                    <a:pt x="876951" y="338050"/>
                    <a:pt x="897759" y="352616"/>
                  </a:cubicBezTo>
                  <a:cubicBezTo>
                    <a:pt x="927769" y="373623"/>
                    <a:pt x="958719" y="393256"/>
                    <a:pt x="989199" y="413576"/>
                  </a:cubicBezTo>
                  <a:cubicBezTo>
                    <a:pt x="1004439" y="423736"/>
                    <a:pt x="1018536" y="435865"/>
                    <a:pt x="1034919" y="444056"/>
                  </a:cubicBezTo>
                  <a:lnTo>
                    <a:pt x="1095879" y="474536"/>
                  </a:lnTo>
                  <a:cubicBezTo>
                    <a:pt x="1106039" y="489776"/>
                    <a:pt x="1110827" y="510548"/>
                    <a:pt x="1126359" y="520256"/>
                  </a:cubicBezTo>
                  <a:cubicBezTo>
                    <a:pt x="1169952" y="547502"/>
                    <a:pt x="1244682" y="553647"/>
                    <a:pt x="1293999" y="565976"/>
                  </a:cubicBezTo>
                  <a:cubicBezTo>
                    <a:pt x="1309584" y="569872"/>
                    <a:pt x="1324273" y="576803"/>
                    <a:pt x="1339719" y="581216"/>
                  </a:cubicBezTo>
                  <a:cubicBezTo>
                    <a:pt x="1359858" y="586970"/>
                    <a:pt x="1380359" y="591376"/>
                    <a:pt x="1400679" y="596456"/>
                  </a:cubicBezTo>
                  <a:cubicBezTo>
                    <a:pt x="1427250" y="593135"/>
                    <a:pt x="1527396" y="588711"/>
                    <a:pt x="1568319" y="565976"/>
                  </a:cubicBezTo>
                  <a:cubicBezTo>
                    <a:pt x="1600341" y="548186"/>
                    <a:pt x="1659759" y="505016"/>
                    <a:pt x="1659759" y="505016"/>
                  </a:cubicBezTo>
                  <a:cubicBezTo>
                    <a:pt x="1669919" y="489776"/>
                    <a:pt x="1676455" y="471357"/>
                    <a:pt x="1690239" y="459296"/>
                  </a:cubicBezTo>
                  <a:cubicBezTo>
                    <a:pt x="1859048" y="311589"/>
                    <a:pt x="1712655" y="460702"/>
                    <a:pt x="1842639" y="367856"/>
                  </a:cubicBezTo>
                  <a:cubicBezTo>
                    <a:pt x="1860177" y="355329"/>
                    <a:pt x="1871346" y="335368"/>
                    <a:pt x="1888359" y="322136"/>
                  </a:cubicBezTo>
                  <a:cubicBezTo>
                    <a:pt x="1966964" y="260999"/>
                    <a:pt x="1956537" y="268930"/>
                    <a:pt x="2025519" y="245936"/>
                  </a:cubicBezTo>
                  <a:cubicBezTo>
                    <a:pt x="2033707" y="239795"/>
                    <a:pt x="2113966" y="177840"/>
                    <a:pt x="2132199" y="169736"/>
                  </a:cubicBezTo>
                  <a:cubicBezTo>
                    <a:pt x="2161559" y="156687"/>
                    <a:pt x="2193159" y="149416"/>
                    <a:pt x="2223639" y="139256"/>
                  </a:cubicBezTo>
                  <a:lnTo>
                    <a:pt x="2269359" y="124016"/>
                  </a:lnTo>
                  <a:cubicBezTo>
                    <a:pt x="2284599" y="118936"/>
                    <a:pt x="2299233" y="111417"/>
                    <a:pt x="2315079" y="108776"/>
                  </a:cubicBezTo>
                  <a:lnTo>
                    <a:pt x="2406519" y="93536"/>
                  </a:lnTo>
                  <a:cubicBezTo>
                    <a:pt x="2447159" y="98616"/>
                    <a:pt x="2488532" y="99567"/>
                    <a:pt x="2528439" y="108776"/>
                  </a:cubicBezTo>
                  <a:cubicBezTo>
                    <a:pt x="2595863" y="124335"/>
                    <a:pt x="2639173" y="162279"/>
                    <a:pt x="2696079" y="200216"/>
                  </a:cubicBezTo>
                  <a:lnTo>
                    <a:pt x="2787519" y="261176"/>
                  </a:lnTo>
                  <a:lnTo>
                    <a:pt x="2833239" y="291656"/>
                  </a:lnTo>
                  <a:cubicBezTo>
                    <a:pt x="2901406" y="393907"/>
                    <a:pt x="2821104" y="293726"/>
                    <a:pt x="2909439" y="352616"/>
                  </a:cubicBezTo>
                  <a:cubicBezTo>
                    <a:pt x="2927372" y="364571"/>
                    <a:pt x="2938602" y="384538"/>
                    <a:pt x="2955159" y="398336"/>
                  </a:cubicBezTo>
                  <a:cubicBezTo>
                    <a:pt x="2969230" y="410062"/>
                    <a:pt x="2985974" y="418170"/>
                    <a:pt x="3000879" y="428816"/>
                  </a:cubicBezTo>
                  <a:cubicBezTo>
                    <a:pt x="3021548" y="443579"/>
                    <a:pt x="3039786" y="461934"/>
                    <a:pt x="3061839" y="474536"/>
                  </a:cubicBezTo>
                  <a:cubicBezTo>
                    <a:pt x="3078844" y="484253"/>
                    <a:pt x="3155322" y="501717"/>
                    <a:pt x="3168519" y="505016"/>
                  </a:cubicBezTo>
                  <a:cubicBezTo>
                    <a:pt x="3254768" y="562515"/>
                    <a:pt x="3214861" y="549730"/>
                    <a:pt x="3381879" y="520256"/>
                  </a:cubicBezTo>
                  <a:cubicBezTo>
                    <a:pt x="3413519" y="514672"/>
                    <a:pt x="3473319" y="489776"/>
                    <a:pt x="3473319" y="489776"/>
                  </a:cubicBezTo>
                  <a:cubicBezTo>
                    <a:pt x="3619170" y="343925"/>
                    <a:pt x="3432426" y="517038"/>
                    <a:pt x="3564759" y="428816"/>
                  </a:cubicBezTo>
                  <a:cubicBezTo>
                    <a:pt x="3582692" y="416861"/>
                    <a:pt x="3593922" y="396894"/>
                    <a:pt x="3610479" y="383096"/>
                  </a:cubicBezTo>
                  <a:cubicBezTo>
                    <a:pt x="3624550" y="371370"/>
                    <a:pt x="3642128" y="364342"/>
                    <a:pt x="3656199" y="352616"/>
                  </a:cubicBezTo>
                  <a:cubicBezTo>
                    <a:pt x="3672756" y="338818"/>
                    <a:pt x="3685362" y="320694"/>
                    <a:pt x="3701919" y="306896"/>
                  </a:cubicBezTo>
                  <a:cubicBezTo>
                    <a:pt x="3715990" y="295170"/>
                    <a:pt x="3733568" y="288142"/>
                    <a:pt x="3747639" y="276416"/>
                  </a:cubicBezTo>
                  <a:cubicBezTo>
                    <a:pt x="3864982" y="178630"/>
                    <a:pt x="3725565" y="275892"/>
                    <a:pt x="3839079" y="200216"/>
                  </a:cubicBezTo>
                  <a:cubicBezTo>
                    <a:pt x="3849239" y="184976"/>
                    <a:pt x="3857833" y="168567"/>
                    <a:pt x="3869559" y="154496"/>
                  </a:cubicBezTo>
                  <a:cubicBezTo>
                    <a:pt x="3914323" y="100779"/>
                    <a:pt x="3942997" y="90297"/>
                    <a:pt x="4006719" y="47816"/>
                  </a:cubicBezTo>
                  <a:cubicBezTo>
                    <a:pt x="4065805" y="8425"/>
                    <a:pt x="4035063" y="23128"/>
                    <a:pt x="4098159" y="2096"/>
                  </a:cubicBezTo>
                  <a:cubicBezTo>
                    <a:pt x="4164119" y="9425"/>
                    <a:pt x="4244800" y="14380"/>
                    <a:pt x="4311519" y="32576"/>
                  </a:cubicBezTo>
                  <a:cubicBezTo>
                    <a:pt x="4342516" y="41030"/>
                    <a:pt x="4374222" y="48688"/>
                    <a:pt x="4402959" y="63056"/>
                  </a:cubicBezTo>
                  <a:cubicBezTo>
                    <a:pt x="4443599" y="83376"/>
                    <a:pt x="4492750" y="91887"/>
                    <a:pt x="4524879" y="124016"/>
                  </a:cubicBezTo>
                  <a:cubicBezTo>
                    <a:pt x="4581958" y="181095"/>
                    <a:pt x="4550152" y="162920"/>
                    <a:pt x="4616319" y="184976"/>
                  </a:cubicBezTo>
                  <a:cubicBezTo>
                    <a:pt x="4631559" y="200216"/>
                    <a:pt x="4645026" y="217464"/>
                    <a:pt x="4662039" y="230696"/>
                  </a:cubicBezTo>
                  <a:cubicBezTo>
                    <a:pt x="4690955" y="253186"/>
                    <a:pt x="4722999" y="271336"/>
                    <a:pt x="4753479" y="291656"/>
                  </a:cubicBezTo>
                  <a:cubicBezTo>
                    <a:pt x="4768719" y="301816"/>
                    <a:pt x="4786247" y="309184"/>
                    <a:pt x="4799199" y="322136"/>
                  </a:cubicBezTo>
                  <a:cubicBezTo>
                    <a:pt x="4814439" y="337376"/>
                    <a:pt x="4826986" y="355901"/>
                    <a:pt x="4844919" y="367856"/>
                  </a:cubicBezTo>
                  <a:cubicBezTo>
                    <a:pt x="4858285" y="376767"/>
                    <a:pt x="4876271" y="375912"/>
                    <a:pt x="4890639" y="383096"/>
                  </a:cubicBezTo>
                  <a:cubicBezTo>
                    <a:pt x="4907022" y="391287"/>
                    <a:pt x="4919976" y="405385"/>
                    <a:pt x="4936359" y="413576"/>
                  </a:cubicBezTo>
                  <a:cubicBezTo>
                    <a:pt x="4950727" y="420760"/>
                    <a:pt x="4968036" y="421014"/>
                    <a:pt x="4982079" y="428816"/>
                  </a:cubicBezTo>
                  <a:cubicBezTo>
                    <a:pt x="5130535" y="511291"/>
                    <a:pt x="5015345" y="475232"/>
                    <a:pt x="5134479" y="505016"/>
                  </a:cubicBezTo>
                  <a:cubicBezTo>
                    <a:pt x="5225919" y="499936"/>
                    <a:pt x="5317631" y="498459"/>
                    <a:pt x="5408799" y="489776"/>
                  </a:cubicBezTo>
                  <a:cubicBezTo>
                    <a:pt x="5424791" y="488253"/>
                    <a:pt x="5440476" y="482338"/>
                    <a:pt x="5454519" y="474536"/>
                  </a:cubicBezTo>
                  <a:cubicBezTo>
                    <a:pt x="5486541" y="456746"/>
                    <a:pt x="5515479" y="433896"/>
                    <a:pt x="5545959" y="413576"/>
                  </a:cubicBezTo>
                  <a:cubicBezTo>
                    <a:pt x="5561199" y="403416"/>
                    <a:pt x="5578727" y="396048"/>
                    <a:pt x="5591679" y="383096"/>
                  </a:cubicBezTo>
                  <a:cubicBezTo>
                    <a:pt x="5606919" y="367856"/>
                    <a:pt x="5620386" y="350608"/>
                    <a:pt x="5637399" y="337376"/>
                  </a:cubicBezTo>
                  <a:cubicBezTo>
                    <a:pt x="5666315" y="314886"/>
                    <a:pt x="5702936" y="302319"/>
                    <a:pt x="5728839" y="276416"/>
                  </a:cubicBezTo>
                  <a:cubicBezTo>
                    <a:pt x="5831638" y="173617"/>
                    <a:pt x="5779386" y="198607"/>
                    <a:pt x="5865999" y="169736"/>
                  </a:cubicBezTo>
                  <a:cubicBezTo>
                    <a:pt x="5905447" y="130288"/>
                    <a:pt x="5948473" y="81285"/>
                    <a:pt x="6003159" y="63056"/>
                  </a:cubicBezTo>
                  <a:cubicBezTo>
                    <a:pt x="6018399" y="57976"/>
                    <a:pt x="6034114" y="54144"/>
                    <a:pt x="6048879" y="47816"/>
                  </a:cubicBezTo>
                  <a:cubicBezTo>
                    <a:pt x="6160451" y="0"/>
                    <a:pt x="6058409" y="30193"/>
                    <a:pt x="6170799" y="2096"/>
                  </a:cubicBezTo>
                  <a:cubicBezTo>
                    <a:pt x="6277479" y="7176"/>
                    <a:pt x="6384407" y="8467"/>
                    <a:pt x="6490839" y="17336"/>
                  </a:cubicBezTo>
                  <a:cubicBezTo>
                    <a:pt x="6552120" y="22443"/>
                    <a:pt x="6566956" y="73188"/>
                    <a:pt x="6627999" y="93536"/>
                  </a:cubicBezTo>
                  <a:cubicBezTo>
                    <a:pt x="6742917" y="131842"/>
                    <a:pt x="6601266" y="80170"/>
                    <a:pt x="6719439" y="139256"/>
                  </a:cubicBezTo>
                  <a:cubicBezTo>
                    <a:pt x="6733807" y="146440"/>
                    <a:pt x="6750791" y="147312"/>
                    <a:pt x="6765159" y="154496"/>
                  </a:cubicBezTo>
                  <a:cubicBezTo>
                    <a:pt x="6781542" y="162687"/>
                    <a:pt x="6794496" y="176785"/>
                    <a:pt x="6810879" y="184976"/>
                  </a:cubicBezTo>
                  <a:cubicBezTo>
                    <a:pt x="6825247" y="192160"/>
                    <a:pt x="6842231" y="193032"/>
                    <a:pt x="6856599" y="200216"/>
                  </a:cubicBezTo>
                  <a:cubicBezTo>
                    <a:pt x="6956321" y="250077"/>
                    <a:pt x="6846925" y="209006"/>
                    <a:pt x="6948039" y="276416"/>
                  </a:cubicBezTo>
                  <a:cubicBezTo>
                    <a:pt x="6961405" y="285327"/>
                    <a:pt x="6979391" y="284472"/>
                    <a:pt x="6993759" y="291656"/>
                  </a:cubicBezTo>
                  <a:cubicBezTo>
                    <a:pt x="7010142" y="299847"/>
                    <a:pt x="7023096" y="313945"/>
                    <a:pt x="7039479" y="322136"/>
                  </a:cubicBezTo>
                  <a:cubicBezTo>
                    <a:pt x="7053847" y="329320"/>
                    <a:pt x="7070831" y="330192"/>
                    <a:pt x="7085199" y="337376"/>
                  </a:cubicBezTo>
                  <a:cubicBezTo>
                    <a:pt x="7101582" y="345567"/>
                    <a:pt x="7114181" y="360417"/>
                    <a:pt x="7130919" y="367856"/>
                  </a:cubicBezTo>
                  <a:cubicBezTo>
                    <a:pt x="7294143" y="440400"/>
                    <a:pt x="7164609" y="359836"/>
                    <a:pt x="7268079" y="428816"/>
                  </a:cubicBezTo>
                  <a:cubicBezTo>
                    <a:pt x="7344279" y="423736"/>
                    <a:pt x="7420777" y="422010"/>
                    <a:pt x="7496679" y="413576"/>
                  </a:cubicBezTo>
                  <a:cubicBezTo>
                    <a:pt x="7565620" y="405916"/>
                    <a:pt x="7555329" y="363546"/>
                    <a:pt x="7633839" y="337376"/>
                  </a:cubicBezTo>
                  <a:cubicBezTo>
                    <a:pt x="7696935" y="316344"/>
                    <a:pt x="7666193" y="331047"/>
                    <a:pt x="7725279" y="291656"/>
                  </a:cubicBezTo>
                  <a:cubicBezTo>
                    <a:pt x="7781597" y="207179"/>
                    <a:pt x="7723537" y="273997"/>
                    <a:pt x="7801479" y="230696"/>
                  </a:cubicBezTo>
                  <a:cubicBezTo>
                    <a:pt x="7833501" y="212906"/>
                    <a:pt x="7862439" y="190056"/>
                    <a:pt x="7892919" y="169736"/>
                  </a:cubicBezTo>
                  <a:lnTo>
                    <a:pt x="7984359" y="108776"/>
                  </a:lnTo>
                  <a:cubicBezTo>
                    <a:pt x="7999599" y="98616"/>
                    <a:pt x="8012703" y="84088"/>
                    <a:pt x="8030079" y="78296"/>
                  </a:cubicBezTo>
                  <a:cubicBezTo>
                    <a:pt x="8138895" y="42024"/>
                    <a:pt x="8094786" y="65638"/>
                    <a:pt x="8167239" y="17336"/>
                  </a:cubicBezTo>
                  <a:cubicBezTo>
                    <a:pt x="8233279" y="22416"/>
                    <a:pt x="8299578" y="24837"/>
                    <a:pt x="8365359" y="32576"/>
                  </a:cubicBezTo>
                  <a:cubicBezTo>
                    <a:pt x="8429907" y="40170"/>
                    <a:pt x="8427599" y="52719"/>
                    <a:pt x="8487279" y="78296"/>
                  </a:cubicBezTo>
                  <a:cubicBezTo>
                    <a:pt x="8502044" y="84624"/>
                    <a:pt x="8517759" y="88456"/>
                    <a:pt x="8532999" y="93536"/>
                  </a:cubicBezTo>
                  <a:cubicBezTo>
                    <a:pt x="8548239" y="108776"/>
                    <a:pt x="8562162" y="125458"/>
                    <a:pt x="8578719" y="139256"/>
                  </a:cubicBezTo>
                  <a:cubicBezTo>
                    <a:pt x="8592790" y="150982"/>
                    <a:pt x="8612378" y="155952"/>
                    <a:pt x="8624439" y="169736"/>
                  </a:cubicBezTo>
                  <a:cubicBezTo>
                    <a:pt x="8768036" y="333846"/>
                    <a:pt x="8641484" y="200417"/>
                    <a:pt x="8700639" y="306896"/>
                  </a:cubicBezTo>
                  <a:cubicBezTo>
                    <a:pt x="8718429" y="338918"/>
                    <a:pt x="8750015" y="363583"/>
                    <a:pt x="8761599" y="398336"/>
                  </a:cubicBezTo>
                  <a:lnTo>
                    <a:pt x="8792079" y="489776"/>
                  </a:lnTo>
                  <a:cubicBezTo>
                    <a:pt x="8786999" y="662496"/>
                    <a:pt x="8809820" y="838318"/>
                    <a:pt x="8776839" y="1007936"/>
                  </a:cubicBezTo>
                  <a:cubicBezTo>
                    <a:pt x="8770707" y="1039474"/>
                    <a:pt x="8825927" y="1693784"/>
                    <a:pt x="8825927" y="1693784"/>
                  </a:cubicBezTo>
                  <a:lnTo>
                    <a:pt x="40951" y="1693784"/>
                  </a:lnTo>
                  <a:cubicBezTo>
                    <a:pt x="0" y="1693136"/>
                    <a:pt x="8047" y="941801"/>
                    <a:pt x="13839" y="901256"/>
                  </a:cubicBezTo>
                  <a:cubicBezTo>
                    <a:pt x="18209" y="870666"/>
                    <a:pt x="27793" y="840690"/>
                    <a:pt x="29079" y="809816"/>
                  </a:cubicBezTo>
                  <a:cubicBezTo>
                    <a:pt x="32886" y="718455"/>
                    <a:pt x="16379" y="606616"/>
                    <a:pt x="13839" y="56597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7-конечная звезда 9"/>
            <p:cNvSpPr/>
            <p:nvPr/>
          </p:nvSpPr>
          <p:spPr>
            <a:xfrm>
              <a:off x="1331640" y="836712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7-конечная звезда 10"/>
            <p:cNvSpPr/>
            <p:nvPr/>
          </p:nvSpPr>
          <p:spPr>
            <a:xfrm>
              <a:off x="3491880" y="836712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7-конечная звезда 11"/>
            <p:cNvSpPr/>
            <p:nvPr/>
          </p:nvSpPr>
          <p:spPr>
            <a:xfrm>
              <a:off x="1979712" y="2348880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7-конечная звезда 12"/>
            <p:cNvSpPr/>
            <p:nvPr/>
          </p:nvSpPr>
          <p:spPr>
            <a:xfrm>
              <a:off x="4860032" y="2204864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7-конечная звезда 13"/>
            <p:cNvSpPr/>
            <p:nvPr/>
          </p:nvSpPr>
          <p:spPr>
            <a:xfrm>
              <a:off x="2627784" y="4293096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7-конечная звезда 14"/>
            <p:cNvSpPr/>
            <p:nvPr/>
          </p:nvSpPr>
          <p:spPr>
            <a:xfrm>
              <a:off x="6516216" y="1052736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7-конечная звезда 15"/>
            <p:cNvSpPr/>
            <p:nvPr/>
          </p:nvSpPr>
          <p:spPr>
            <a:xfrm>
              <a:off x="827584" y="3789040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7-конечная звезда 16"/>
            <p:cNvSpPr/>
            <p:nvPr/>
          </p:nvSpPr>
          <p:spPr>
            <a:xfrm>
              <a:off x="5796136" y="3573016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7-конечная звезда 17"/>
            <p:cNvSpPr/>
            <p:nvPr/>
          </p:nvSpPr>
          <p:spPr>
            <a:xfrm>
              <a:off x="7452320" y="2348880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7-конечная звезда 18"/>
            <p:cNvSpPr/>
            <p:nvPr/>
          </p:nvSpPr>
          <p:spPr>
            <a:xfrm>
              <a:off x="6876256" y="4365104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9" name="Заголовок 3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08912" cy="720080"/>
          </a:xfrm>
        </p:spPr>
        <p:txBody>
          <a:bodyPr>
            <a:noAutofit/>
          </a:bodyPr>
          <a:lstStyle/>
          <a:p>
            <a:r>
              <a:rPr lang="ru-RU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Что 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ну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́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жно</a:t>
            </a:r>
            <a:r>
              <a:rPr lang="ru-RU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для 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рабо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́</a:t>
            </a:r>
            <a:r>
              <a:rPr lang="ru-RU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ты</a:t>
            </a:r>
            <a:r>
              <a:rPr lang="ru-RU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? </a:t>
            </a:r>
            <a:endParaRPr lang="ru-RU" b="1" dirty="0">
              <a:ln w="3155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Заголовок 3"/>
          <p:cNvSpPr txBox="1">
            <a:spLocks/>
          </p:cNvSpPr>
          <p:nvPr/>
        </p:nvSpPr>
        <p:spPr>
          <a:xfrm>
            <a:off x="539552" y="260648"/>
            <a:ext cx="8208912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Бу</a:t>
            </a:r>
            <a:r>
              <a:rPr lang="ru-RU" sz="44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44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дем</a:t>
            </a:r>
            <a:r>
              <a:rPr lang="ru-RU" sz="44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44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составля</a:t>
            </a:r>
            <a:r>
              <a:rPr lang="ru-RU" sz="44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44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ть</a:t>
            </a:r>
            <a:r>
              <a:rPr lang="ru-RU" sz="44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44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зая</a:t>
            </a:r>
            <a:r>
              <a:rPr lang="ru-RU" sz="44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44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вку</a:t>
            </a:r>
            <a:r>
              <a:rPr lang="ru-RU" sz="44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.</a:t>
            </a:r>
            <a:r>
              <a:rPr kumimoji="0" lang="ru-RU" sz="4400" b="1" i="0" u="none" strike="noStrike" kern="1200" cap="none" spc="0" normalizeH="0" baseline="0" noProof="0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1" i="0" u="none" strike="noStrike" kern="1200" cap="none" spc="0" normalizeH="0" baseline="0" noProof="0" dirty="0">
              <a:ln w="3155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Те</a:t>
            </a:r>
            <a:r>
              <a:rPr lang="ru-RU" sz="36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cs typeface="Arial"/>
              </a:rPr>
              <a:t>́</a:t>
            </a:r>
            <a:r>
              <a:rPr lang="ru-RU" sz="36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хника</a:t>
            </a:r>
            <a:r>
              <a:rPr lang="ru-RU" sz="36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безопа</a:t>
            </a:r>
            <a:r>
              <a:rPr lang="ru-RU" sz="36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cs typeface="Arial"/>
              </a:rPr>
              <a:t>́</a:t>
            </a:r>
            <a:r>
              <a:rPr lang="ru-RU" sz="36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сности</a:t>
            </a:r>
            <a:r>
              <a:rPr lang="ru-RU" sz="36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при </a:t>
            </a:r>
            <a:r>
              <a:rPr lang="ru-RU" sz="36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рабо</a:t>
            </a:r>
            <a:r>
              <a:rPr lang="ru-RU" sz="36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cs typeface="Arial"/>
              </a:rPr>
              <a:t>́</a:t>
            </a:r>
            <a:r>
              <a:rPr lang="ru-RU" sz="36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те</a:t>
            </a:r>
            <a:r>
              <a:rPr lang="ru-RU" sz="36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с </a:t>
            </a:r>
            <a:r>
              <a:rPr lang="ru-RU" sz="36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но</a:t>
            </a:r>
            <a:r>
              <a:rPr lang="ru-RU" sz="36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cs typeface="Arial"/>
              </a:rPr>
              <a:t>́</a:t>
            </a:r>
            <a:r>
              <a:rPr lang="ru-RU" sz="3600" b="1" dirty="0" err="1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жницами</a:t>
            </a:r>
            <a:r>
              <a:rPr lang="ru-RU" sz="3600" b="1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sz="3600" b="1" dirty="0">
              <a:ln w="3155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2411760" y="1916832"/>
            <a:ext cx="1393967" cy="1224136"/>
          </a:xfrm>
          <a:prstGeom prst="rect">
            <a:avLst/>
          </a:prstGeom>
          <a:noFill/>
          <a:ln w="9525">
            <a:solidFill>
              <a:schemeClr val="tx2">
                <a:lumMod val="10000"/>
              </a:schemeClr>
            </a:solidFill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lum contrast="18000"/>
          </a:blip>
          <a:srcRect/>
          <a:stretch>
            <a:fillRect/>
          </a:stretch>
        </p:blipFill>
        <p:spPr bwMode="auto">
          <a:xfrm>
            <a:off x="5868144" y="1916832"/>
            <a:ext cx="1357900" cy="1224137"/>
          </a:xfrm>
          <a:prstGeom prst="rect">
            <a:avLst/>
          </a:prstGeom>
          <a:noFill/>
          <a:ln w="9525">
            <a:solidFill>
              <a:schemeClr val="tx2">
                <a:lumMod val="10000"/>
              </a:schemeClr>
            </a:solidFill>
            <a:miter lim="800000"/>
            <a:headEnd/>
            <a:tailEnd/>
          </a:ln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 cstate="print">
            <a:lum contrast="24000"/>
          </a:blip>
          <a:srcRect/>
          <a:stretch>
            <a:fillRect/>
          </a:stretch>
        </p:blipFill>
        <p:spPr bwMode="auto">
          <a:xfrm>
            <a:off x="4572000" y="4005064"/>
            <a:ext cx="1872208" cy="805959"/>
          </a:xfrm>
          <a:prstGeom prst="rect">
            <a:avLst/>
          </a:prstGeom>
          <a:noFill/>
          <a:ln w="9525">
            <a:solidFill>
              <a:schemeClr val="tx2">
                <a:lumMod val="10000"/>
              </a:schemeClr>
            </a:solidFill>
            <a:miter lim="800000"/>
            <a:headEnd/>
            <a:tailEnd/>
          </a:ln>
        </p:spPr>
      </p:pic>
      <p:pic>
        <p:nvPicPr>
          <p:cNvPr id="9218" name="Picture 2" descr="http://ped-kopilka.ru/upload/blogs/24481_9a014875b576d9ff0b703cc2036c11b5.jpg.jpg"/>
          <p:cNvPicPr>
            <a:picLocks noChangeAspect="1" noChangeArrowheads="1"/>
          </p:cNvPicPr>
          <p:nvPr/>
        </p:nvPicPr>
        <p:blipFill>
          <a:blip r:embed="rId6" cstate="print"/>
          <a:srcRect l="58274" t="78749" r="5501"/>
          <a:stretch>
            <a:fillRect/>
          </a:stretch>
        </p:blipFill>
        <p:spPr bwMode="auto">
          <a:xfrm>
            <a:off x="5580112" y="5589240"/>
            <a:ext cx="1296144" cy="988498"/>
          </a:xfrm>
          <a:prstGeom prst="rect">
            <a:avLst/>
          </a:prstGeom>
          <a:noFill/>
        </p:spPr>
      </p:pic>
      <p:cxnSp>
        <p:nvCxnSpPr>
          <p:cNvPr id="13" name="Прямая соединительная линия 12"/>
          <p:cNvCxnSpPr/>
          <p:nvPr/>
        </p:nvCxnSpPr>
        <p:spPr>
          <a:xfrm flipV="1">
            <a:off x="5796136" y="5733256"/>
            <a:ext cx="432048" cy="7920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796136" y="5733256"/>
            <a:ext cx="576064" cy="720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1"/>
          <p:cNvSpPr txBox="1">
            <a:spLocks/>
          </p:cNvSpPr>
          <p:nvPr/>
        </p:nvSpPr>
        <p:spPr>
          <a:xfrm>
            <a:off x="395536" y="1340768"/>
            <a:ext cx="8964488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1. 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Ре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зать</a:t>
            </a: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ко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нчиками</a:t>
            </a: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– нельзя</a:t>
            </a: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, 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середи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нкой</a:t>
            </a: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– 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мо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жно</a:t>
            </a: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.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95536" y="3068960"/>
            <a:ext cx="8964488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2. 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Передава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ть</a:t>
            </a: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но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жницы</a:t>
            </a: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ну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жно</a:t>
            </a: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за 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ко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нчики</a:t>
            </a: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, 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коле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чками</a:t>
            </a: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вперёд.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95536" y="4653136"/>
            <a:ext cx="8964488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3. Когда</a:t>
            </a: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вы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полнишь</a:t>
            </a: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рабо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ту</a:t>
            </a: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, 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но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жницы</a:t>
            </a: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закро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Arial"/>
              </a:rPr>
              <a:t>́</a:t>
            </a:r>
            <a:r>
              <a:rPr lang="ru-RU" sz="2800" b="1" dirty="0" err="1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й</a:t>
            </a:r>
            <a:r>
              <a:rPr lang="ru-RU" sz="2800" b="1" dirty="0" smtClean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.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915816" y="2060848"/>
            <a:ext cx="504056" cy="720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156176" y="404664"/>
            <a:ext cx="2016224" cy="1512168"/>
            <a:chOff x="1331639" y="404663"/>
            <a:chExt cx="6408712" cy="4464495"/>
          </a:xfrm>
        </p:grpSpPr>
        <p:sp>
          <p:nvSpPr>
            <p:cNvPr id="5" name="Прямоугольник 4">
              <a:hlinkClick r:id="rId2" action="ppaction://hlinksldjump"/>
            </p:cNvPr>
            <p:cNvSpPr/>
            <p:nvPr/>
          </p:nvSpPr>
          <p:spPr>
            <a:xfrm>
              <a:off x="1331639" y="404663"/>
              <a:ext cx="6408712" cy="4464495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1403646" y="1556791"/>
              <a:ext cx="2664294" cy="3240358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8" name="Прямоугольник 7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9" name="Равнобедренный треугольник 8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pic>
          <p:nvPicPr>
            <p:cNvPr id="7" name="Picture 4" descr="Картинки по запросу карандаш 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592899">
              <a:off x="3742549" y="1175931"/>
              <a:ext cx="1805596" cy="1343690"/>
            </a:xfrm>
            <a:prstGeom prst="rect">
              <a:avLst/>
            </a:prstGeom>
            <a:noFill/>
          </p:spPr>
        </p:pic>
      </p:grpSp>
      <p:grpSp>
        <p:nvGrpSpPr>
          <p:cNvPr id="10" name="Группа 9"/>
          <p:cNvGrpSpPr/>
          <p:nvPr/>
        </p:nvGrpSpPr>
        <p:grpSpPr>
          <a:xfrm>
            <a:off x="6372200" y="4581128"/>
            <a:ext cx="2016224" cy="1512168"/>
            <a:chOff x="899592" y="908720"/>
            <a:chExt cx="7056784" cy="5112568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899592" y="908720"/>
              <a:ext cx="7056784" cy="5112568"/>
            </a:xfrm>
            <a:prstGeom prst="rect">
              <a:avLst/>
            </a:prstGeom>
            <a:solidFill>
              <a:srgbClr val="003300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4139952" y="4005064"/>
              <a:ext cx="1512168" cy="2016224"/>
              <a:chOff x="971600" y="3861048"/>
              <a:chExt cx="1512168" cy="2016224"/>
            </a:xfrm>
            <a:solidFill>
              <a:schemeClr val="bg2">
                <a:lumMod val="75000"/>
              </a:schemeClr>
            </a:solidFill>
          </p:grpSpPr>
          <p:sp>
            <p:nvSpPr>
              <p:cNvPr id="18" name="Равнобедренный треугольник 5"/>
              <p:cNvSpPr/>
              <p:nvPr/>
            </p:nvSpPr>
            <p:spPr>
              <a:xfrm>
                <a:off x="971600" y="4941168"/>
                <a:ext cx="1512168" cy="936104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Равнобедренный треугольник 18"/>
              <p:cNvSpPr/>
              <p:nvPr/>
            </p:nvSpPr>
            <p:spPr>
              <a:xfrm>
                <a:off x="971600" y="4437112"/>
                <a:ext cx="1512168" cy="792088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Равнобедренный треугольник 19"/>
              <p:cNvSpPr/>
              <p:nvPr/>
            </p:nvSpPr>
            <p:spPr>
              <a:xfrm>
                <a:off x="971600" y="3861048"/>
                <a:ext cx="1512168" cy="720080"/>
              </a:xfrm>
              <a:prstGeom prst="triangle">
                <a:avLst>
                  <a:gd name="adj" fmla="val 50000"/>
                </a:avLst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3" name="Группа 8"/>
            <p:cNvGrpSpPr/>
            <p:nvPr/>
          </p:nvGrpSpPr>
          <p:grpSpPr>
            <a:xfrm>
              <a:off x="899592" y="1916832"/>
              <a:ext cx="3096344" cy="4104456"/>
              <a:chOff x="4211960" y="1988840"/>
              <a:chExt cx="3096344" cy="4104456"/>
            </a:xfrm>
            <a:solidFill>
              <a:schemeClr val="bg2">
                <a:lumMod val="75000"/>
              </a:schemeClr>
            </a:solidFill>
          </p:grpSpPr>
          <p:sp>
            <p:nvSpPr>
              <p:cNvPr id="15" name="Равнобедренный треугольник 14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Равнобедренный треугольник 15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Равнобедренный треугольник 16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14" name="Picture 4" descr="Картинки по запросу карандаш 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592899">
              <a:off x="3454516" y="1535972"/>
              <a:ext cx="1805596" cy="1343689"/>
            </a:xfrm>
            <a:prstGeom prst="rect">
              <a:avLst/>
            </a:prstGeom>
            <a:noFill/>
          </p:spPr>
        </p:pic>
      </p:grpSp>
      <p:grpSp>
        <p:nvGrpSpPr>
          <p:cNvPr id="21" name="Группа 20"/>
          <p:cNvGrpSpPr/>
          <p:nvPr/>
        </p:nvGrpSpPr>
        <p:grpSpPr>
          <a:xfrm>
            <a:off x="3491880" y="3140968"/>
            <a:ext cx="2016224" cy="1512168"/>
            <a:chOff x="1259632" y="1268760"/>
            <a:chExt cx="6408712" cy="4464496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1259632" y="1268760"/>
              <a:ext cx="6408712" cy="4464496"/>
            </a:xfrm>
            <a:prstGeom prst="rect">
              <a:avLst/>
            </a:prstGeom>
            <a:solidFill>
              <a:srgbClr val="FF3333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C00000"/>
                </a:solidFill>
              </a:endParaRPr>
            </a:p>
          </p:txBody>
        </p:sp>
        <p:grpSp>
          <p:nvGrpSpPr>
            <p:cNvPr id="23" name="Группа 7"/>
            <p:cNvGrpSpPr/>
            <p:nvPr/>
          </p:nvGrpSpPr>
          <p:grpSpPr>
            <a:xfrm>
              <a:off x="1403648" y="2420888"/>
              <a:ext cx="4480716" cy="3168352"/>
              <a:chOff x="1403648" y="2420888"/>
              <a:chExt cx="4480716" cy="3168352"/>
            </a:xfrm>
          </p:grpSpPr>
          <p:pic>
            <p:nvPicPr>
              <p:cNvPr id="24" name="Picture 3" descr="Картинки по запросу ножницы 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rot="13715168">
                <a:off x="4084265" y="2169429"/>
                <a:ext cx="1335834" cy="2264364"/>
              </a:xfrm>
              <a:prstGeom prst="rect">
                <a:avLst/>
              </a:prstGeom>
              <a:noFill/>
            </p:spPr>
          </p:pic>
          <p:grpSp>
            <p:nvGrpSpPr>
              <p:cNvPr id="25" name="Группа 24"/>
              <p:cNvGrpSpPr/>
              <p:nvPr/>
            </p:nvGrpSpPr>
            <p:grpSpPr>
              <a:xfrm>
                <a:off x="1403648" y="2420888"/>
                <a:ext cx="2736304" cy="3168352"/>
                <a:chOff x="2627784" y="785506"/>
                <a:chExt cx="3528392" cy="4155662"/>
              </a:xfrm>
              <a:solidFill>
                <a:srgbClr val="C00000"/>
              </a:solidFill>
            </p:grpSpPr>
            <p:sp>
              <p:nvSpPr>
                <p:cNvPr id="26" name="Прямоугольник 25"/>
                <p:cNvSpPr/>
                <p:nvPr/>
              </p:nvSpPr>
              <p:spPr>
                <a:xfrm>
                  <a:off x="3203848" y="2492896"/>
                  <a:ext cx="2376264" cy="2448272"/>
                </a:xfrm>
                <a:prstGeom prst="rect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7" name="Равнобедренный треугольник 26"/>
                <p:cNvSpPr/>
                <p:nvPr/>
              </p:nvSpPr>
              <p:spPr>
                <a:xfrm>
                  <a:off x="2627784" y="785506"/>
                  <a:ext cx="3528392" cy="1724992"/>
                </a:xfrm>
                <a:prstGeom prst="triangle">
                  <a:avLst>
                    <a:gd name="adj" fmla="val 49484"/>
                  </a:avLst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FF0000"/>
                    </a:solidFill>
                  </a:endParaRPr>
                </a:p>
              </p:txBody>
            </p:sp>
          </p:grpSp>
        </p:grpSp>
      </p:grpSp>
      <p:grpSp>
        <p:nvGrpSpPr>
          <p:cNvPr id="28" name="Группа 27"/>
          <p:cNvGrpSpPr/>
          <p:nvPr/>
        </p:nvGrpSpPr>
        <p:grpSpPr>
          <a:xfrm>
            <a:off x="467544" y="332656"/>
            <a:ext cx="2016224" cy="1584176"/>
            <a:chOff x="899592" y="908720"/>
            <a:chExt cx="7056784" cy="5112568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899592" y="908720"/>
              <a:ext cx="7056784" cy="5112568"/>
            </a:xfrm>
            <a:prstGeom prst="rect">
              <a:avLst/>
            </a:prstGeom>
            <a:solidFill>
              <a:srgbClr val="006600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" name="Picture 3" descr="Картинки по запросу ножницы 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2455207">
              <a:off x="5593646" y="2125302"/>
              <a:ext cx="1542066" cy="2613946"/>
            </a:xfrm>
            <a:prstGeom prst="rect">
              <a:avLst/>
            </a:prstGeom>
            <a:noFill/>
          </p:spPr>
        </p:pic>
        <p:grpSp>
          <p:nvGrpSpPr>
            <p:cNvPr id="31" name="Группа 11"/>
            <p:cNvGrpSpPr/>
            <p:nvPr/>
          </p:nvGrpSpPr>
          <p:grpSpPr>
            <a:xfrm>
              <a:off x="971600" y="1844824"/>
              <a:ext cx="3096344" cy="4104456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36" name="Равнобедренный треугольник 35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Равнобедренный треугольник 36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8" name="Равнобедренный треугольник 37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2" name="Группа 7"/>
            <p:cNvGrpSpPr/>
            <p:nvPr/>
          </p:nvGrpSpPr>
          <p:grpSpPr>
            <a:xfrm>
              <a:off x="4139952" y="3933056"/>
              <a:ext cx="1512168" cy="2016224"/>
              <a:chOff x="971600" y="3861048"/>
              <a:chExt cx="1512168" cy="2016224"/>
            </a:xfrm>
            <a:solidFill>
              <a:srgbClr val="003300"/>
            </a:solidFill>
          </p:grpSpPr>
          <p:sp>
            <p:nvSpPr>
              <p:cNvPr id="33" name="Равнобедренный треугольник 32"/>
              <p:cNvSpPr/>
              <p:nvPr/>
            </p:nvSpPr>
            <p:spPr>
              <a:xfrm>
                <a:off x="971600" y="4941168"/>
                <a:ext cx="1512168" cy="93610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Равнобедренный треугольник 33"/>
              <p:cNvSpPr/>
              <p:nvPr/>
            </p:nvSpPr>
            <p:spPr>
              <a:xfrm>
                <a:off x="971600" y="4437112"/>
                <a:ext cx="1512168" cy="792088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Равнобедренный треугольник 34"/>
              <p:cNvSpPr/>
              <p:nvPr/>
            </p:nvSpPr>
            <p:spPr>
              <a:xfrm>
                <a:off x="971600" y="3861048"/>
                <a:ext cx="1512168" cy="720080"/>
              </a:xfrm>
              <a:prstGeom prst="triangle">
                <a:avLst>
                  <a:gd name="adj" fmla="val 50000"/>
                </a:avLst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43" name="Группа 42"/>
          <p:cNvGrpSpPr/>
          <p:nvPr/>
        </p:nvGrpSpPr>
        <p:grpSpPr>
          <a:xfrm>
            <a:off x="3419872" y="404664"/>
            <a:ext cx="2088232" cy="1512168"/>
            <a:chOff x="395536" y="332656"/>
            <a:chExt cx="8460432" cy="6192688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395536" y="332656"/>
              <a:ext cx="8352928" cy="6192688"/>
            </a:xfrm>
            <a:prstGeom prst="rect">
              <a:avLst/>
            </a:prstGeom>
            <a:solidFill>
              <a:srgbClr val="6600CC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5" name="Группа 5"/>
            <p:cNvGrpSpPr/>
            <p:nvPr/>
          </p:nvGrpSpPr>
          <p:grpSpPr>
            <a:xfrm>
              <a:off x="2843808" y="2492896"/>
              <a:ext cx="2736304" cy="3168352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49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50" name="Равнобедренный треугольник 49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46" name="Группа 8"/>
            <p:cNvGrpSpPr/>
            <p:nvPr/>
          </p:nvGrpSpPr>
          <p:grpSpPr>
            <a:xfrm>
              <a:off x="6372200" y="3429000"/>
              <a:ext cx="2483768" cy="2913112"/>
              <a:chOff x="6228184" y="2420888"/>
              <a:chExt cx="2915816" cy="3921224"/>
            </a:xfrm>
          </p:grpSpPr>
          <p:pic>
            <p:nvPicPr>
              <p:cNvPr id="47" name="Picture 2" descr="Похожее изображение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228184" y="2420888"/>
                <a:ext cx="2417386" cy="3096344"/>
              </a:xfrm>
              <a:prstGeom prst="rect">
                <a:avLst/>
              </a:prstGeom>
              <a:noFill/>
            </p:spPr>
          </p:pic>
          <p:pic>
            <p:nvPicPr>
              <p:cNvPr id="48" name="Рисунок 47" descr="клей.pn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6878960" y="4077072"/>
                <a:ext cx="2265040" cy="2265040"/>
              </a:xfrm>
              <a:prstGeom prst="rect">
                <a:avLst/>
              </a:prstGeom>
            </p:spPr>
          </p:pic>
        </p:grpSp>
      </p:grpSp>
      <p:grpSp>
        <p:nvGrpSpPr>
          <p:cNvPr id="51" name="Группа 50"/>
          <p:cNvGrpSpPr/>
          <p:nvPr/>
        </p:nvGrpSpPr>
        <p:grpSpPr>
          <a:xfrm>
            <a:off x="6300192" y="2492896"/>
            <a:ext cx="2160240" cy="1484784"/>
            <a:chOff x="395536" y="332656"/>
            <a:chExt cx="8964488" cy="6192688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395536" y="332656"/>
              <a:ext cx="8352928" cy="6192688"/>
            </a:xfrm>
            <a:prstGeom prst="rect">
              <a:avLst/>
            </a:prstGeom>
            <a:solidFill>
              <a:srgbClr val="6600CC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3" name="Группа 5"/>
            <p:cNvGrpSpPr/>
            <p:nvPr/>
          </p:nvGrpSpPr>
          <p:grpSpPr>
            <a:xfrm>
              <a:off x="2843808" y="2492896"/>
              <a:ext cx="2736304" cy="3168352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61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62" name="Равнобедренный треугольник 6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54" name="Группа 11"/>
            <p:cNvGrpSpPr/>
            <p:nvPr/>
          </p:nvGrpSpPr>
          <p:grpSpPr>
            <a:xfrm>
              <a:off x="5580112" y="1484784"/>
              <a:ext cx="3096344" cy="4104456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58" name="Равнобедренный треугольник 57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Равнобедренный треугольник 58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Равнобедренный треугольник 59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5" name="Группа 15"/>
            <p:cNvGrpSpPr/>
            <p:nvPr/>
          </p:nvGrpSpPr>
          <p:grpSpPr>
            <a:xfrm>
              <a:off x="6876256" y="3573016"/>
              <a:ext cx="2483768" cy="2913112"/>
              <a:chOff x="6228184" y="2420888"/>
              <a:chExt cx="2915816" cy="3921224"/>
            </a:xfrm>
          </p:grpSpPr>
          <p:pic>
            <p:nvPicPr>
              <p:cNvPr id="56" name="Picture 2" descr="Похожее изображение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228184" y="2420888"/>
                <a:ext cx="2417386" cy="3096344"/>
              </a:xfrm>
              <a:prstGeom prst="rect">
                <a:avLst/>
              </a:prstGeom>
              <a:noFill/>
            </p:spPr>
          </p:pic>
          <p:pic>
            <p:nvPicPr>
              <p:cNvPr id="57" name="Рисунок 56" descr="клей.pn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6878960" y="4077072"/>
                <a:ext cx="2265040" cy="2265040"/>
              </a:xfrm>
              <a:prstGeom prst="rect">
                <a:avLst/>
              </a:prstGeom>
            </p:spPr>
          </p:pic>
        </p:grpSp>
      </p:grpSp>
      <p:grpSp>
        <p:nvGrpSpPr>
          <p:cNvPr id="65" name="Группа 64"/>
          <p:cNvGrpSpPr/>
          <p:nvPr/>
        </p:nvGrpSpPr>
        <p:grpSpPr>
          <a:xfrm>
            <a:off x="611560" y="2564904"/>
            <a:ext cx="2088232" cy="1512168"/>
            <a:chOff x="395536" y="332656"/>
            <a:chExt cx="8748464" cy="6225480"/>
          </a:xfrm>
        </p:grpSpPr>
        <p:sp>
          <p:nvSpPr>
            <p:cNvPr id="66" name="Прямоугольник 65"/>
            <p:cNvSpPr/>
            <p:nvPr/>
          </p:nvSpPr>
          <p:spPr>
            <a:xfrm>
              <a:off x="395536" y="332656"/>
              <a:ext cx="8352928" cy="6192688"/>
            </a:xfrm>
            <a:prstGeom prst="rect">
              <a:avLst/>
            </a:prstGeom>
            <a:solidFill>
              <a:srgbClr val="6600CC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7" name="Группа 5"/>
            <p:cNvGrpSpPr/>
            <p:nvPr/>
          </p:nvGrpSpPr>
          <p:grpSpPr>
            <a:xfrm>
              <a:off x="2843808" y="2492896"/>
              <a:ext cx="2736304" cy="3168352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80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81" name="Равнобедренный треугольник 6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68" name="Группа 7"/>
            <p:cNvGrpSpPr/>
            <p:nvPr/>
          </p:nvGrpSpPr>
          <p:grpSpPr>
            <a:xfrm>
              <a:off x="827584" y="3645024"/>
              <a:ext cx="1512168" cy="2016224"/>
              <a:chOff x="971600" y="3861048"/>
              <a:chExt cx="1512168" cy="2016224"/>
            </a:xfrm>
            <a:solidFill>
              <a:srgbClr val="003300"/>
            </a:solidFill>
          </p:grpSpPr>
          <p:sp>
            <p:nvSpPr>
              <p:cNvPr id="77" name="Равнобедренный треугольник 76"/>
              <p:cNvSpPr/>
              <p:nvPr/>
            </p:nvSpPr>
            <p:spPr>
              <a:xfrm>
                <a:off x="971600" y="4941168"/>
                <a:ext cx="1512168" cy="93610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8" name="Равнобедренный треугольник 77"/>
              <p:cNvSpPr/>
              <p:nvPr/>
            </p:nvSpPr>
            <p:spPr>
              <a:xfrm>
                <a:off x="971600" y="4437112"/>
                <a:ext cx="1512168" cy="792088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9" name="Равнобедренный треугольник 78"/>
              <p:cNvSpPr/>
              <p:nvPr/>
            </p:nvSpPr>
            <p:spPr>
              <a:xfrm>
                <a:off x="971600" y="3861048"/>
                <a:ext cx="1512168" cy="720080"/>
              </a:xfrm>
              <a:prstGeom prst="triangle">
                <a:avLst>
                  <a:gd name="adj" fmla="val 50000"/>
                </a:avLst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9" name="Группа 11"/>
            <p:cNvGrpSpPr/>
            <p:nvPr/>
          </p:nvGrpSpPr>
          <p:grpSpPr>
            <a:xfrm>
              <a:off x="5652120" y="1340768"/>
              <a:ext cx="3096344" cy="4104456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74" name="Равнобедренный треугольник 73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5" name="Равнобедренный треугольник 74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6" name="Равнобедренный треугольник 75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70" name="Полилиния 69"/>
            <p:cNvSpPr/>
            <p:nvPr/>
          </p:nvSpPr>
          <p:spPr>
            <a:xfrm>
              <a:off x="395536" y="5013176"/>
              <a:ext cx="8424936" cy="1512168"/>
            </a:xfrm>
            <a:custGeom>
              <a:avLst/>
              <a:gdLst>
                <a:gd name="connsiteX0" fmla="*/ 56191 w 8852172"/>
                <a:gd name="connsiteY0" fmla="*/ 565976 h 1039474"/>
                <a:gd name="connsiteX1" fmla="*/ 56191 w 8852172"/>
                <a:gd name="connsiteY1" fmla="*/ 565976 h 1039474"/>
                <a:gd name="connsiteX2" fmla="*/ 193351 w 8852172"/>
                <a:gd name="connsiteY2" fmla="*/ 413576 h 1039474"/>
                <a:gd name="connsiteX3" fmla="*/ 239071 w 8852172"/>
                <a:gd name="connsiteY3" fmla="*/ 383096 h 1039474"/>
                <a:gd name="connsiteX4" fmla="*/ 360991 w 8852172"/>
                <a:gd name="connsiteY4" fmla="*/ 276416 h 1039474"/>
                <a:gd name="connsiteX5" fmla="*/ 406711 w 8852172"/>
                <a:gd name="connsiteY5" fmla="*/ 245936 h 1039474"/>
                <a:gd name="connsiteX6" fmla="*/ 833431 w 8852172"/>
                <a:gd name="connsiteY6" fmla="*/ 261176 h 1039474"/>
                <a:gd name="connsiteX7" fmla="*/ 879151 w 8852172"/>
                <a:gd name="connsiteY7" fmla="*/ 306896 h 1039474"/>
                <a:gd name="connsiteX8" fmla="*/ 940111 w 8852172"/>
                <a:gd name="connsiteY8" fmla="*/ 352616 h 1039474"/>
                <a:gd name="connsiteX9" fmla="*/ 1031551 w 8852172"/>
                <a:gd name="connsiteY9" fmla="*/ 413576 h 1039474"/>
                <a:gd name="connsiteX10" fmla="*/ 1077271 w 8852172"/>
                <a:gd name="connsiteY10" fmla="*/ 444056 h 1039474"/>
                <a:gd name="connsiteX11" fmla="*/ 1138231 w 8852172"/>
                <a:gd name="connsiteY11" fmla="*/ 474536 h 1039474"/>
                <a:gd name="connsiteX12" fmla="*/ 1168711 w 8852172"/>
                <a:gd name="connsiteY12" fmla="*/ 520256 h 1039474"/>
                <a:gd name="connsiteX13" fmla="*/ 1336351 w 8852172"/>
                <a:gd name="connsiteY13" fmla="*/ 565976 h 1039474"/>
                <a:gd name="connsiteX14" fmla="*/ 1382071 w 8852172"/>
                <a:gd name="connsiteY14" fmla="*/ 581216 h 1039474"/>
                <a:gd name="connsiteX15" fmla="*/ 1443031 w 8852172"/>
                <a:gd name="connsiteY15" fmla="*/ 596456 h 1039474"/>
                <a:gd name="connsiteX16" fmla="*/ 1610671 w 8852172"/>
                <a:gd name="connsiteY16" fmla="*/ 565976 h 1039474"/>
                <a:gd name="connsiteX17" fmla="*/ 1702111 w 8852172"/>
                <a:gd name="connsiteY17" fmla="*/ 505016 h 1039474"/>
                <a:gd name="connsiteX18" fmla="*/ 1732591 w 8852172"/>
                <a:gd name="connsiteY18" fmla="*/ 459296 h 1039474"/>
                <a:gd name="connsiteX19" fmla="*/ 1884991 w 8852172"/>
                <a:gd name="connsiteY19" fmla="*/ 367856 h 1039474"/>
                <a:gd name="connsiteX20" fmla="*/ 1930711 w 8852172"/>
                <a:gd name="connsiteY20" fmla="*/ 322136 h 1039474"/>
                <a:gd name="connsiteX21" fmla="*/ 2067871 w 8852172"/>
                <a:gd name="connsiteY21" fmla="*/ 245936 h 1039474"/>
                <a:gd name="connsiteX22" fmla="*/ 2174551 w 8852172"/>
                <a:gd name="connsiteY22" fmla="*/ 169736 h 1039474"/>
                <a:gd name="connsiteX23" fmla="*/ 2265991 w 8852172"/>
                <a:gd name="connsiteY23" fmla="*/ 139256 h 1039474"/>
                <a:gd name="connsiteX24" fmla="*/ 2311711 w 8852172"/>
                <a:gd name="connsiteY24" fmla="*/ 124016 h 1039474"/>
                <a:gd name="connsiteX25" fmla="*/ 2357431 w 8852172"/>
                <a:gd name="connsiteY25" fmla="*/ 108776 h 1039474"/>
                <a:gd name="connsiteX26" fmla="*/ 2448871 w 8852172"/>
                <a:gd name="connsiteY26" fmla="*/ 93536 h 1039474"/>
                <a:gd name="connsiteX27" fmla="*/ 2570791 w 8852172"/>
                <a:gd name="connsiteY27" fmla="*/ 108776 h 1039474"/>
                <a:gd name="connsiteX28" fmla="*/ 2738431 w 8852172"/>
                <a:gd name="connsiteY28" fmla="*/ 200216 h 1039474"/>
                <a:gd name="connsiteX29" fmla="*/ 2829871 w 8852172"/>
                <a:gd name="connsiteY29" fmla="*/ 261176 h 1039474"/>
                <a:gd name="connsiteX30" fmla="*/ 2875591 w 8852172"/>
                <a:gd name="connsiteY30" fmla="*/ 291656 h 1039474"/>
                <a:gd name="connsiteX31" fmla="*/ 2951791 w 8852172"/>
                <a:gd name="connsiteY31" fmla="*/ 352616 h 1039474"/>
                <a:gd name="connsiteX32" fmla="*/ 2997511 w 8852172"/>
                <a:gd name="connsiteY32" fmla="*/ 398336 h 1039474"/>
                <a:gd name="connsiteX33" fmla="*/ 3043231 w 8852172"/>
                <a:gd name="connsiteY33" fmla="*/ 428816 h 1039474"/>
                <a:gd name="connsiteX34" fmla="*/ 3104191 w 8852172"/>
                <a:gd name="connsiteY34" fmla="*/ 474536 h 1039474"/>
                <a:gd name="connsiteX35" fmla="*/ 3210871 w 8852172"/>
                <a:gd name="connsiteY35" fmla="*/ 505016 h 1039474"/>
                <a:gd name="connsiteX36" fmla="*/ 3424231 w 8852172"/>
                <a:gd name="connsiteY36" fmla="*/ 520256 h 1039474"/>
                <a:gd name="connsiteX37" fmla="*/ 3515671 w 8852172"/>
                <a:gd name="connsiteY37" fmla="*/ 489776 h 1039474"/>
                <a:gd name="connsiteX38" fmla="*/ 3607111 w 8852172"/>
                <a:gd name="connsiteY38" fmla="*/ 428816 h 1039474"/>
                <a:gd name="connsiteX39" fmla="*/ 3652831 w 8852172"/>
                <a:gd name="connsiteY39" fmla="*/ 383096 h 1039474"/>
                <a:gd name="connsiteX40" fmla="*/ 3698551 w 8852172"/>
                <a:gd name="connsiteY40" fmla="*/ 352616 h 1039474"/>
                <a:gd name="connsiteX41" fmla="*/ 3744271 w 8852172"/>
                <a:gd name="connsiteY41" fmla="*/ 306896 h 1039474"/>
                <a:gd name="connsiteX42" fmla="*/ 3789991 w 8852172"/>
                <a:gd name="connsiteY42" fmla="*/ 276416 h 1039474"/>
                <a:gd name="connsiteX43" fmla="*/ 3881431 w 8852172"/>
                <a:gd name="connsiteY43" fmla="*/ 200216 h 1039474"/>
                <a:gd name="connsiteX44" fmla="*/ 3911911 w 8852172"/>
                <a:gd name="connsiteY44" fmla="*/ 154496 h 1039474"/>
                <a:gd name="connsiteX45" fmla="*/ 4049071 w 8852172"/>
                <a:gd name="connsiteY45" fmla="*/ 47816 h 1039474"/>
                <a:gd name="connsiteX46" fmla="*/ 4140511 w 8852172"/>
                <a:gd name="connsiteY46" fmla="*/ 2096 h 1039474"/>
                <a:gd name="connsiteX47" fmla="*/ 4353871 w 8852172"/>
                <a:gd name="connsiteY47" fmla="*/ 32576 h 1039474"/>
                <a:gd name="connsiteX48" fmla="*/ 4445311 w 8852172"/>
                <a:gd name="connsiteY48" fmla="*/ 63056 h 1039474"/>
                <a:gd name="connsiteX49" fmla="*/ 4567231 w 8852172"/>
                <a:gd name="connsiteY49" fmla="*/ 124016 h 1039474"/>
                <a:gd name="connsiteX50" fmla="*/ 4658671 w 8852172"/>
                <a:gd name="connsiteY50" fmla="*/ 184976 h 1039474"/>
                <a:gd name="connsiteX51" fmla="*/ 4704391 w 8852172"/>
                <a:gd name="connsiteY51" fmla="*/ 230696 h 1039474"/>
                <a:gd name="connsiteX52" fmla="*/ 4795831 w 8852172"/>
                <a:gd name="connsiteY52" fmla="*/ 291656 h 1039474"/>
                <a:gd name="connsiteX53" fmla="*/ 4841551 w 8852172"/>
                <a:gd name="connsiteY53" fmla="*/ 322136 h 1039474"/>
                <a:gd name="connsiteX54" fmla="*/ 4887271 w 8852172"/>
                <a:gd name="connsiteY54" fmla="*/ 367856 h 1039474"/>
                <a:gd name="connsiteX55" fmla="*/ 4932991 w 8852172"/>
                <a:gd name="connsiteY55" fmla="*/ 383096 h 1039474"/>
                <a:gd name="connsiteX56" fmla="*/ 4978711 w 8852172"/>
                <a:gd name="connsiteY56" fmla="*/ 413576 h 1039474"/>
                <a:gd name="connsiteX57" fmla="*/ 5024431 w 8852172"/>
                <a:gd name="connsiteY57" fmla="*/ 428816 h 1039474"/>
                <a:gd name="connsiteX58" fmla="*/ 5176831 w 8852172"/>
                <a:gd name="connsiteY58" fmla="*/ 505016 h 1039474"/>
                <a:gd name="connsiteX59" fmla="*/ 5451151 w 8852172"/>
                <a:gd name="connsiteY59" fmla="*/ 489776 h 1039474"/>
                <a:gd name="connsiteX60" fmla="*/ 5496871 w 8852172"/>
                <a:gd name="connsiteY60" fmla="*/ 474536 h 1039474"/>
                <a:gd name="connsiteX61" fmla="*/ 5588311 w 8852172"/>
                <a:gd name="connsiteY61" fmla="*/ 413576 h 1039474"/>
                <a:gd name="connsiteX62" fmla="*/ 5634031 w 8852172"/>
                <a:gd name="connsiteY62" fmla="*/ 383096 h 1039474"/>
                <a:gd name="connsiteX63" fmla="*/ 5679751 w 8852172"/>
                <a:gd name="connsiteY63" fmla="*/ 337376 h 1039474"/>
                <a:gd name="connsiteX64" fmla="*/ 5771191 w 8852172"/>
                <a:gd name="connsiteY64" fmla="*/ 276416 h 1039474"/>
                <a:gd name="connsiteX65" fmla="*/ 5908351 w 8852172"/>
                <a:gd name="connsiteY65" fmla="*/ 169736 h 1039474"/>
                <a:gd name="connsiteX66" fmla="*/ 6045511 w 8852172"/>
                <a:gd name="connsiteY66" fmla="*/ 63056 h 1039474"/>
                <a:gd name="connsiteX67" fmla="*/ 6091231 w 8852172"/>
                <a:gd name="connsiteY67" fmla="*/ 47816 h 1039474"/>
                <a:gd name="connsiteX68" fmla="*/ 6213151 w 8852172"/>
                <a:gd name="connsiteY68" fmla="*/ 2096 h 1039474"/>
                <a:gd name="connsiteX69" fmla="*/ 6533191 w 8852172"/>
                <a:gd name="connsiteY69" fmla="*/ 17336 h 1039474"/>
                <a:gd name="connsiteX70" fmla="*/ 6670351 w 8852172"/>
                <a:gd name="connsiteY70" fmla="*/ 93536 h 1039474"/>
                <a:gd name="connsiteX71" fmla="*/ 6761791 w 8852172"/>
                <a:gd name="connsiteY71" fmla="*/ 139256 h 1039474"/>
                <a:gd name="connsiteX72" fmla="*/ 6807511 w 8852172"/>
                <a:gd name="connsiteY72" fmla="*/ 154496 h 1039474"/>
                <a:gd name="connsiteX73" fmla="*/ 6853231 w 8852172"/>
                <a:gd name="connsiteY73" fmla="*/ 184976 h 1039474"/>
                <a:gd name="connsiteX74" fmla="*/ 6898951 w 8852172"/>
                <a:gd name="connsiteY74" fmla="*/ 200216 h 1039474"/>
                <a:gd name="connsiteX75" fmla="*/ 6990391 w 8852172"/>
                <a:gd name="connsiteY75" fmla="*/ 276416 h 1039474"/>
                <a:gd name="connsiteX76" fmla="*/ 7036111 w 8852172"/>
                <a:gd name="connsiteY76" fmla="*/ 291656 h 1039474"/>
                <a:gd name="connsiteX77" fmla="*/ 7081831 w 8852172"/>
                <a:gd name="connsiteY77" fmla="*/ 322136 h 1039474"/>
                <a:gd name="connsiteX78" fmla="*/ 7127551 w 8852172"/>
                <a:gd name="connsiteY78" fmla="*/ 337376 h 1039474"/>
                <a:gd name="connsiteX79" fmla="*/ 7173271 w 8852172"/>
                <a:gd name="connsiteY79" fmla="*/ 367856 h 1039474"/>
                <a:gd name="connsiteX80" fmla="*/ 7310431 w 8852172"/>
                <a:gd name="connsiteY80" fmla="*/ 428816 h 1039474"/>
                <a:gd name="connsiteX81" fmla="*/ 7539031 w 8852172"/>
                <a:gd name="connsiteY81" fmla="*/ 413576 h 1039474"/>
                <a:gd name="connsiteX82" fmla="*/ 7676191 w 8852172"/>
                <a:gd name="connsiteY82" fmla="*/ 337376 h 1039474"/>
                <a:gd name="connsiteX83" fmla="*/ 7767631 w 8852172"/>
                <a:gd name="connsiteY83" fmla="*/ 291656 h 1039474"/>
                <a:gd name="connsiteX84" fmla="*/ 7843831 w 8852172"/>
                <a:gd name="connsiteY84" fmla="*/ 230696 h 1039474"/>
                <a:gd name="connsiteX85" fmla="*/ 7935271 w 8852172"/>
                <a:gd name="connsiteY85" fmla="*/ 169736 h 1039474"/>
                <a:gd name="connsiteX86" fmla="*/ 8026711 w 8852172"/>
                <a:gd name="connsiteY86" fmla="*/ 108776 h 1039474"/>
                <a:gd name="connsiteX87" fmla="*/ 8072431 w 8852172"/>
                <a:gd name="connsiteY87" fmla="*/ 78296 h 1039474"/>
                <a:gd name="connsiteX88" fmla="*/ 8209591 w 8852172"/>
                <a:gd name="connsiteY88" fmla="*/ 17336 h 1039474"/>
                <a:gd name="connsiteX89" fmla="*/ 8407711 w 8852172"/>
                <a:gd name="connsiteY89" fmla="*/ 32576 h 1039474"/>
                <a:gd name="connsiteX90" fmla="*/ 8529631 w 8852172"/>
                <a:gd name="connsiteY90" fmla="*/ 78296 h 1039474"/>
                <a:gd name="connsiteX91" fmla="*/ 8575351 w 8852172"/>
                <a:gd name="connsiteY91" fmla="*/ 93536 h 1039474"/>
                <a:gd name="connsiteX92" fmla="*/ 8621071 w 8852172"/>
                <a:gd name="connsiteY92" fmla="*/ 139256 h 1039474"/>
                <a:gd name="connsiteX93" fmla="*/ 8666791 w 8852172"/>
                <a:gd name="connsiteY93" fmla="*/ 169736 h 1039474"/>
                <a:gd name="connsiteX94" fmla="*/ 8742991 w 8852172"/>
                <a:gd name="connsiteY94" fmla="*/ 306896 h 1039474"/>
                <a:gd name="connsiteX95" fmla="*/ 8803951 w 8852172"/>
                <a:gd name="connsiteY95" fmla="*/ 398336 h 1039474"/>
                <a:gd name="connsiteX96" fmla="*/ 8834431 w 8852172"/>
                <a:gd name="connsiteY96" fmla="*/ 489776 h 1039474"/>
                <a:gd name="connsiteX97" fmla="*/ 8819191 w 8852172"/>
                <a:gd name="connsiteY97" fmla="*/ 1007936 h 1039474"/>
                <a:gd name="connsiteX98" fmla="*/ 8727751 w 8852172"/>
                <a:gd name="connsiteY98" fmla="*/ 1038416 h 1039474"/>
                <a:gd name="connsiteX99" fmla="*/ 40951 w 8852172"/>
                <a:gd name="connsiteY99" fmla="*/ 1023176 h 1039474"/>
                <a:gd name="connsiteX100" fmla="*/ 56191 w 8852172"/>
                <a:gd name="connsiteY100" fmla="*/ 901256 h 1039474"/>
                <a:gd name="connsiteX101" fmla="*/ 71431 w 8852172"/>
                <a:gd name="connsiteY101" fmla="*/ 809816 h 1039474"/>
                <a:gd name="connsiteX102" fmla="*/ 56191 w 8852172"/>
                <a:gd name="connsiteY102" fmla="*/ 565976 h 1039474"/>
                <a:gd name="connsiteX0" fmla="*/ 56191 w 8852172"/>
                <a:gd name="connsiteY0" fmla="*/ 565976 h 1562922"/>
                <a:gd name="connsiteX1" fmla="*/ 56191 w 8852172"/>
                <a:gd name="connsiteY1" fmla="*/ 565976 h 1562922"/>
                <a:gd name="connsiteX2" fmla="*/ 193351 w 8852172"/>
                <a:gd name="connsiteY2" fmla="*/ 413576 h 1562922"/>
                <a:gd name="connsiteX3" fmla="*/ 239071 w 8852172"/>
                <a:gd name="connsiteY3" fmla="*/ 383096 h 1562922"/>
                <a:gd name="connsiteX4" fmla="*/ 360991 w 8852172"/>
                <a:gd name="connsiteY4" fmla="*/ 276416 h 1562922"/>
                <a:gd name="connsiteX5" fmla="*/ 406711 w 8852172"/>
                <a:gd name="connsiteY5" fmla="*/ 245936 h 1562922"/>
                <a:gd name="connsiteX6" fmla="*/ 833431 w 8852172"/>
                <a:gd name="connsiteY6" fmla="*/ 261176 h 1562922"/>
                <a:gd name="connsiteX7" fmla="*/ 879151 w 8852172"/>
                <a:gd name="connsiteY7" fmla="*/ 306896 h 1562922"/>
                <a:gd name="connsiteX8" fmla="*/ 940111 w 8852172"/>
                <a:gd name="connsiteY8" fmla="*/ 352616 h 1562922"/>
                <a:gd name="connsiteX9" fmla="*/ 1031551 w 8852172"/>
                <a:gd name="connsiteY9" fmla="*/ 413576 h 1562922"/>
                <a:gd name="connsiteX10" fmla="*/ 1077271 w 8852172"/>
                <a:gd name="connsiteY10" fmla="*/ 444056 h 1562922"/>
                <a:gd name="connsiteX11" fmla="*/ 1138231 w 8852172"/>
                <a:gd name="connsiteY11" fmla="*/ 474536 h 1562922"/>
                <a:gd name="connsiteX12" fmla="*/ 1168711 w 8852172"/>
                <a:gd name="connsiteY12" fmla="*/ 520256 h 1562922"/>
                <a:gd name="connsiteX13" fmla="*/ 1336351 w 8852172"/>
                <a:gd name="connsiteY13" fmla="*/ 565976 h 1562922"/>
                <a:gd name="connsiteX14" fmla="*/ 1382071 w 8852172"/>
                <a:gd name="connsiteY14" fmla="*/ 581216 h 1562922"/>
                <a:gd name="connsiteX15" fmla="*/ 1443031 w 8852172"/>
                <a:gd name="connsiteY15" fmla="*/ 596456 h 1562922"/>
                <a:gd name="connsiteX16" fmla="*/ 1610671 w 8852172"/>
                <a:gd name="connsiteY16" fmla="*/ 565976 h 1562922"/>
                <a:gd name="connsiteX17" fmla="*/ 1702111 w 8852172"/>
                <a:gd name="connsiteY17" fmla="*/ 505016 h 1562922"/>
                <a:gd name="connsiteX18" fmla="*/ 1732591 w 8852172"/>
                <a:gd name="connsiteY18" fmla="*/ 459296 h 1562922"/>
                <a:gd name="connsiteX19" fmla="*/ 1884991 w 8852172"/>
                <a:gd name="connsiteY19" fmla="*/ 367856 h 1562922"/>
                <a:gd name="connsiteX20" fmla="*/ 1930711 w 8852172"/>
                <a:gd name="connsiteY20" fmla="*/ 322136 h 1562922"/>
                <a:gd name="connsiteX21" fmla="*/ 2067871 w 8852172"/>
                <a:gd name="connsiteY21" fmla="*/ 245936 h 1562922"/>
                <a:gd name="connsiteX22" fmla="*/ 2174551 w 8852172"/>
                <a:gd name="connsiteY22" fmla="*/ 169736 h 1562922"/>
                <a:gd name="connsiteX23" fmla="*/ 2265991 w 8852172"/>
                <a:gd name="connsiteY23" fmla="*/ 139256 h 1562922"/>
                <a:gd name="connsiteX24" fmla="*/ 2311711 w 8852172"/>
                <a:gd name="connsiteY24" fmla="*/ 124016 h 1562922"/>
                <a:gd name="connsiteX25" fmla="*/ 2357431 w 8852172"/>
                <a:gd name="connsiteY25" fmla="*/ 108776 h 1562922"/>
                <a:gd name="connsiteX26" fmla="*/ 2448871 w 8852172"/>
                <a:gd name="connsiteY26" fmla="*/ 93536 h 1562922"/>
                <a:gd name="connsiteX27" fmla="*/ 2570791 w 8852172"/>
                <a:gd name="connsiteY27" fmla="*/ 108776 h 1562922"/>
                <a:gd name="connsiteX28" fmla="*/ 2738431 w 8852172"/>
                <a:gd name="connsiteY28" fmla="*/ 200216 h 1562922"/>
                <a:gd name="connsiteX29" fmla="*/ 2829871 w 8852172"/>
                <a:gd name="connsiteY29" fmla="*/ 261176 h 1562922"/>
                <a:gd name="connsiteX30" fmla="*/ 2875591 w 8852172"/>
                <a:gd name="connsiteY30" fmla="*/ 291656 h 1562922"/>
                <a:gd name="connsiteX31" fmla="*/ 2951791 w 8852172"/>
                <a:gd name="connsiteY31" fmla="*/ 352616 h 1562922"/>
                <a:gd name="connsiteX32" fmla="*/ 2997511 w 8852172"/>
                <a:gd name="connsiteY32" fmla="*/ 398336 h 1562922"/>
                <a:gd name="connsiteX33" fmla="*/ 3043231 w 8852172"/>
                <a:gd name="connsiteY33" fmla="*/ 428816 h 1562922"/>
                <a:gd name="connsiteX34" fmla="*/ 3104191 w 8852172"/>
                <a:gd name="connsiteY34" fmla="*/ 474536 h 1562922"/>
                <a:gd name="connsiteX35" fmla="*/ 3210871 w 8852172"/>
                <a:gd name="connsiteY35" fmla="*/ 505016 h 1562922"/>
                <a:gd name="connsiteX36" fmla="*/ 3424231 w 8852172"/>
                <a:gd name="connsiteY36" fmla="*/ 520256 h 1562922"/>
                <a:gd name="connsiteX37" fmla="*/ 3515671 w 8852172"/>
                <a:gd name="connsiteY37" fmla="*/ 489776 h 1562922"/>
                <a:gd name="connsiteX38" fmla="*/ 3607111 w 8852172"/>
                <a:gd name="connsiteY38" fmla="*/ 428816 h 1562922"/>
                <a:gd name="connsiteX39" fmla="*/ 3652831 w 8852172"/>
                <a:gd name="connsiteY39" fmla="*/ 383096 h 1562922"/>
                <a:gd name="connsiteX40" fmla="*/ 3698551 w 8852172"/>
                <a:gd name="connsiteY40" fmla="*/ 352616 h 1562922"/>
                <a:gd name="connsiteX41" fmla="*/ 3744271 w 8852172"/>
                <a:gd name="connsiteY41" fmla="*/ 306896 h 1562922"/>
                <a:gd name="connsiteX42" fmla="*/ 3789991 w 8852172"/>
                <a:gd name="connsiteY42" fmla="*/ 276416 h 1562922"/>
                <a:gd name="connsiteX43" fmla="*/ 3881431 w 8852172"/>
                <a:gd name="connsiteY43" fmla="*/ 200216 h 1562922"/>
                <a:gd name="connsiteX44" fmla="*/ 3911911 w 8852172"/>
                <a:gd name="connsiteY44" fmla="*/ 154496 h 1562922"/>
                <a:gd name="connsiteX45" fmla="*/ 4049071 w 8852172"/>
                <a:gd name="connsiteY45" fmla="*/ 47816 h 1562922"/>
                <a:gd name="connsiteX46" fmla="*/ 4140511 w 8852172"/>
                <a:gd name="connsiteY46" fmla="*/ 2096 h 1562922"/>
                <a:gd name="connsiteX47" fmla="*/ 4353871 w 8852172"/>
                <a:gd name="connsiteY47" fmla="*/ 32576 h 1562922"/>
                <a:gd name="connsiteX48" fmla="*/ 4445311 w 8852172"/>
                <a:gd name="connsiteY48" fmla="*/ 63056 h 1562922"/>
                <a:gd name="connsiteX49" fmla="*/ 4567231 w 8852172"/>
                <a:gd name="connsiteY49" fmla="*/ 124016 h 1562922"/>
                <a:gd name="connsiteX50" fmla="*/ 4658671 w 8852172"/>
                <a:gd name="connsiteY50" fmla="*/ 184976 h 1562922"/>
                <a:gd name="connsiteX51" fmla="*/ 4704391 w 8852172"/>
                <a:gd name="connsiteY51" fmla="*/ 230696 h 1562922"/>
                <a:gd name="connsiteX52" fmla="*/ 4795831 w 8852172"/>
                <a:gd name="connsiteY52" fmla="*/ 291656 h 1562922"/>
                <a:gd name="connsiteX53" fmla="*/ 4841551 w 8852172"/>
                <a:gd name="connsiteY53" fmla="*/ 322136 h 1562922"/>
                <a:gd name="connsiteX54" fmla="*/ 4887271 w 8852172"/>
                <a:gd name="connsiteY54" fmla="*/ 367856 h 1562922"/>
                <a:gd name="connsiteX55" fmla="*/ 4932991 w 8852172"/>
                <a:gd name="connsiteY55" fmla="*/ 383096 h 1562922"/>
                <a:gd name="connsiteX56" fmla="*/ 4978711 w 8852172"/>
                <a:gd name="connsiteY56" fmla="*/ 413576 h 1562922"/>
                <a:gd name="connsiteX57" fmla="*/ 5024431 w 8852172"/>
                <a:gd name="connsiteY57" fmla="*/ 428816 h 1562922"/>
                <a:gd name="connsiteX58" fmla="*/ 5176831 w 8852172"/>
                <a:gd name="connsiteY58" fmla="*/ 505016 h 1562922"/>
                <a:gd name="connsiteX59" fmla="*/ 5451151 w 8852172"/>
                <a:gd name="connsiteY59" fmla="*/ 489776 h 1562922"/>
                <a:gd name="connsiteX60" fmla="*/ 5496871 w 8852172"/>
                <a:gd name="connsiteY60" fmla="*/ 474536 h 1562922"/>
                <a:gd name="connsiteX61" fmla="*/ 5588311 w 8852172"/>
                <a:gd name="connsiteY61" fmla="*/ 413576 h 1562922"/>
                <a:gd name="connsiteX62" fmla="*/ 5634031 w 8852172"/>
                <a:gd name="connsiteY62" fmla="*/ 383096 h 1562922"/>
                <a:gd name="connsiteX63" fmla="*/ 5679751 w 8852172"/>
                <a:gd name="connsiteY63" fmla="*/ 337376 h 1562922"/>
                <a:gd name="connsiteX64" fmla="*/ 5771191 w 8852172"/>
                <a:gd name="connsiteY64" fmla="*/ 276416 h 1562922"/>
                <a:gd name="connsiteX65" fmla="*/ 5908351 w 8852172"/>
                <a:gd name="connsiteY65" fmla="*/ 169736 h 1562922"/>
                <a:gd name="connsiteX66" fmla="*/ 6045511 w 8852172"/>
                <a:gd name="connsiteY66" fmla="*/ 63056 h 1562922"/>
                <a:gd name="connsiteX67" fmla="*/ 6091231 w 8852172"/>
                <a:gd name="connsiteY67" fmla="*/ 47816 h 1562922"/>
                <a:gd name="connsiteX68" fmla="*/ 6213151 w 8852172"/>
                <a:gd name="connsiteY68" fmla="*/ 2096 h 1562922"/>
                <a:gd name="connsiteX69" fmla="*/ 6533191 w 8852172"/>
                <a:gd name="connsiteY69" fmla="*/ 17336 h 1562922"/>
                <a:gd name="connsiteX70" fmla="*/ 6670351 w 8852172"/>
                <a:gd name="connsiteY70" fmla="*/ 93536 h 1562922"/>
                <a:gd name="connsiteX71" fmla="*/ 6761791 w 8852172"/>
                <a:gd name="connsiteY71" fmla="*/ 139256 h 1562922"/>
                <a:gd name="connsiteX72" fmla="*/ 6807511 w 8852172"/>
                <a:gd name="connsiteY72" fmla="*/ 154496 h 1562922"/>
                <a:gd name="connsiteX73" fmla="*/ 6853231 w 8852172"/>
                <a:gd name="connsiteY73" fmla="*/ 184976 h 1562922"/>
                <a:gd name="connsiteX74" fmla="*/ 6898951 w 8852172"/>
                <a:gd name="connsiteY74" fmla="*/ 200216 h 1562922"/>
                <a:gd name="connsiteX75" fmla="*/ 6990391 w 8852172"/>
                <a:gd name="connsiteY75" fmla="*/ 276416 h 1562922"/>
                <a:gd name="connsiteX76" fmla="*/ 7036111 w 8852172"/>
                <a:gd name="connsiteY76" fmla="*/ 291656 h 1562922"/>
                <a:gd name="connsiteX77" fmla="*/ 7081831 w 8852172"/>
                <a:gd name="connsiteY77" fmla="*/ 322136 h 1562922"/>
                <a:gd name="connsiteX78" fmla="*/ 7127551 w 8852172"/>
                <a:gd name="connsiteY78" fmla="*/ 337376 h 1562922"/>
                <a:gd name="connsiteX79" fmla="*/ 7173271 w 8852172"/>
                <a:gd name="connsiteY79" fmla="*/ 367856 h 1562922"/>
                <a:gd name="connsiteX80" fmla="*/ 7310431 w 8852172"/>
                <a:gd name="connsiteY80" fmla="*/ 428816 h 1562922"/>
                <a:gd name="connsiteX81" fmla="*/ 7539031 w 8852172"/>
                <a:gd name="connsiteY81" fmla="*/ 413576 h 1562922"/>
                <a:gd name="connsiteX82" fmla="*/ 7676191 w 8852172"/>
                <a:gd name="connsiteY82" fmla="*/ 337376 h 1562922"/>
                <a:gd name="connsiteX83" fmla="*/ 7767631 w 8852172"/>
                <a:gd name="connsiteY83" fmla="*/ 291656 h 1562922"/>
                <a:gd name="connsiteX84" fmla="*/ 7843831 w 8852172"/>
                <a:gd name="connsiteY84" fmla="*/ 230696 h 1562922"/>
                <a:gd name="connsiteX85" fmla="*/ 7935271 w 8852172"/>
                <a:gd name="connsiteY85" fmla="*/ 169736 h 1562922"/>
                <a:gd name="connsiteX86" fmla="*/ 8026711 w 8852172"/>
                <a:gd name="connsiteY86" fmla="*/ 108776 h 1562922"/>
                <a:gd name="connsiteX87" fmla="*/ 8072431 w 8852172"/>
                <a:gd name="connsiteY87" fmla="*/ 78296 h 1562922"/>
                <a:gd name="connsiteX88" fmla="*/ 8209591 w 8852172"/>
                <a:gd name="connsiteY88" fmla="*/ 17336 h 1562922"/>
                <a:gd name="connsiteX89" fmla="*/ 8407711 w 8852172"/>
                <a:gd name="connsiteY89" fmla="*/ 32576 h 1562922"/>
                <a:gd name="connsiteX90" fmla="*/ 8529631 w 8852172"/>
                <a:gd name="connsiteY90" fmla="*/ 78296 h 1562922"/>
                <a:gd name="connsiteX91" fmla="*/ 8575351 w 8852172"/>
                <a:gd name="connsiteY91" fmla="*/ 93536 h 1562922"/>
                <a:gd name="connsiteX92" fmla="*/ 8621071 w 8852172"/>
                <a:gd name="connsiteY92" fmla="*/ 139256 h 1562922"/>
                <a:gd name="connsiteX93" fmla="*/ 8666791 w 8852172"/>
                <a:gd name="connsiteY93" fmla="*/ 169736 h 1562922"/>
                <a:gd name="connsiteX94" fmla="*/ 8742991 w 8852172"/>
                <a:gd name="connsiteY94" fmla="*/ 306896 h 1562922"/>
                <a:gd name="connsiteX95" fmla="*/ 8803951 w 8852172"/>
                <a:gd name="connsiteY95" fmla="*/ 398336 h 1562922"/>
                <a:gd name="connsiteX96" fmla="*/ 8834431 w 8852172"/>
                <a:gd name="connsiteY96" fmla="*/ 489776 h 1562922"/>
                <a:gd name="connsiteX97" fmla="*/ 8819191 w 8852172"/>
                <a:gd name="connsiteY97" fmla="*/ 1007936 h 1562922"/>
                <a:gd name="connsiteX98" fmla="*/ 8724263 w 8852172"/>
                <a:gd name="connsiteY98" fmla="*/ 1562922 h 1562922"/>
                <a:gd name="connsiteX99" fmla="*/ 40951 w 8852172"/>
                <a:gd name="connsiteY99" fmla="*/ 1023176 h 1562922"/>
                <a:gd name="connsiteX100" fmla="*/ 56191 w 8852172"/>
                <a:gd name="connsiteY100" fmla="*/ 901256 h 1562922"/>
                <a:gd name="connsiteX101" fmla="*/ 71431 w 8852172"/>
                <a:gd name="connsiteY101" fmla="*/ 809816 h 1562922"/>
                <a:gd name="connsiteX102" fmla="*/ 56191 w 8852172"/>
                <a:gd name="connsiteY102" fmla="*/ 565976 h 1562922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562922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693784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9005439"/>
                <a:gd name="connsiteY0" fmla="*/ 565976 h 1693784"/>
                <a:gd name="connsiteX1" fmla="*/ 193351 w 9005439"/>
                <a:gd name="connsiteY1" fmla="*/ 565976 h 1693784"/>
                <a:gd name="connsiteX2" fmla="*/ 330511 w 9005439"/>
                <a:gd name="connsiteY2" fmla="*/ 413576 h 1693784"/>
                <a:gd name="connsiteX3" fmla="*/ 376231 w 9005439"/>
                <a:gd name="connsiteY3" fmla="*/ 383096 h 1693784"/>
                <a:gd name="connsiteX4" fmla="*/ 498151 w 9005439"/>
                <a:gd name="connsiteY4" fmla="*/ 276416 h 1693784"/>
                <a:gd name="connsiteX5" fmla="*/ 543871 w 9005439"/>
                <a:gd name="connsiteY5" fmla="*/ 245936 h 1693784"/>
                <a:gd name="connsiteX6" fmla="*/ 970591 w 9005439"/>
                <a:gd name="connsiteY6" fmla="*/ 261176 h 1693784"/>
                <a:gd name="connsiteX7" fmla="*/ 1016311 w 9005439"/>
                <a:gd name="connsiteY7" fmla="*/ 306896 h 1693784"/>
                <a:gd name="connsiteX8" fmla="*/ 1077271 w 9005439"/>
                <a:gd name="connsiteY8" fmla="*/ 352616 h 1693784"/>
                <a:gd name="connsiteX9" fmla="*/ 1168711 w 9005439"/>
                <a:gd name="connsiteY9" fmla="*/ 413576 h 1693784"/>
                <a:gd name="connsiteX10" fmla="*/ 1214431 w 9005439"/>
                <a:gd name="connsiteY10" fmla="*/ 444056 h 1693784"/>
                <a:gd name="connsiteX11" fmla="*/ 1275391 w 9005439"/>
                <a:gd name="connsiteY11" fmla="*/ 474536 h 1693784"/>
                <a:gd name="connsiteX12" fmla="*/ 1305871 w 9005439"/>
                <a:gd name="connsiteY12" fmla="*/ 520256 h 1693784"/>
                <a:gd name="connsiteX13" fmla="*/ 1473511 w 9005439"/>
                <a:gd name="connsiteY13" fmla="*/ 565976 h 1693784"/>
                <a:gd name="connsiteX14" fmla="*/ 1519231 w 9005439"/>
                <a:gd name="connsiteY14" fmla="*/ 581216 h 1693784"/>
                <a:gd name="connsiteX15" fmla="*/ 1580191 w 9005439"/>
                <a:gd name="connsiteY15" fmla="*/ 596456 h 1693784"/>
                <a:gd name="connsiteX16" fmla="*/ 1747831 w 9005439"/>
                <a:gd name="connsiteY16" fmla="*/ 565976 h 1693784"/>
                <a:gd name="connsiteX17" fmla="*/ 1839271 w 9005439"/>
                <a:gd name="connsiteY17" fmla="*/ 505016 h 1693784"/>
                <a:gd name="connsiteX18" fmla="*/ 1869751 w 9005439"/>
                <a:gd name="connsiteY18" fmla="*/ 459296 h 1693784"/>
                <a:gd name="connsiteX19" fmla="*/ 2022151 w 9005439"/>
                <a:gd name="connsiteY19" fmla="*/ 367856 h 1693784"/>
                <a:gd name="connsiteX20" fmla="*/ 2067871 w 9005439"/>
                <a:gd name="connsiteY20" fmla="*/ 322136 h 1693784"/>
                <a:gd name="connsiteX21" fmla="*/ 2205031 w 9005439"/>
                <a:gd name="connsiteY21" fmla="*/ 245936 h 1693784"/>
                <a:gd name="connsiteX22" fmla="*/ 2311711 w 9005439"/>
                <a:gd name="connsiteY22" fmla="*/ 169736 h 1693784"/>
                <a:gd name="connsiteX23" fmla="*/ 2403151 w 9005439"/>
                <a:gd name="connsiteY23" fmla="*/ 139256 h 1693784"/>
                <a:gd name="connsiteX24" fmla="*/ 2448871 w 9005439"/>
                <a:gd name="connsiteY24" fmla="*/ 124016 h 1693784"/>
                <a:gd name="connsiteX25" fmla="*/ 2494591 w 9005439"/>
                <a:gd name="connsiteY25" fmla="*/ 108776 h 1693784"/>
                <a:gd name="connsiteX26" fmla="*/ 2586031 w 9005439"/>
                <a:gd name="connsiteY26" fmla="*/ 93536 h 1693784"/>
                <a:gd name="connsiteX27" fmla="*/ 2707951 w 9005439"/>
                <a:gd name="connsiteY27" fmla="*/ 108776 h 1693784"/>
                <a:gd name="connsiteX28" fmla="*/ 2875591 w 9005439"/>
                <a:gd name="connsiteY28" fmla="*/ 200216 h 1693784"/>
                <a:gd name="connsiteX29" fmla="*/ 2967031 w 9005439"/>
                <a:gd name="connsiteY29" fmla="*/ 261176 h 1693784"/>
                <a:gd name="connsiteX30" fmla="*/ 3012751 w 9005439"/>
                <a:gd name="connsiteY30" fmla="*/ 291656 h 1693784"/>
                <a:gd name="connsiteX31" fmla="*/ 3088951 w 9005439"/>
                <a:gd name="connsiteY31" fmla="*/ 352616 h 1693784"/>
                <a:gd name="connsiteX32" fmla="*/ 3134671 w 9005439"/>
                <a:gd name="connsiteY32" fmla="*/ 398336 h 1693784"/>
                <a:gd name="connsiteX33" fmla="*/ 3180391 w 9005439"/>
                <a:gd name="connsiteY33" fmla="*/ 428816 h 1693784"/>
                <a:gd name="connsiteX34" fmla="*/ 3241351 w 9005439"/>
                <a:gd name="connsiteY34" fmla="*/ 474536 h 1693784"/>
                <a:gd name="connsiteX35" fmla="*/ 3348031 w 9005439"/>
                <a:gd name="connsiteY35" fmla="*/ 505016 h 1693784"/>
                <a:gd name="connsiteX36" fmla="*/ 3561391 w 9005439"/>
                <a:gd name="connsiteY36" fmla="*/ 520256 h 1693784"/>
                <a:gd name="connsiteX37" fmla="*/ 3652831 w 9005439"/>
                <a:gd name="connsiteY37" fmla="*/ 489776 h 1693784"/>
                <a:gd name="connsiteX38" fmla="*/ 3744271 w 9005439"/>
                <a:gd name="connsiteY38" fmla="*/ 428816 h 1693784"/>
                <a:gd name="connsiteX39" fmla="*/ 3789991 w 9005439"/>
                <a:gd name="connsiteY39" fmla="*/ 383096 h 1693784"/>
                <a:gd name="connsiteX40" fmla="*/ 3835711 w 9005439"/>
                <a:gd name="connsiteY40" fmla="*/ 352616 h 1693784"/>
                <a:gd name="connsiteX41" fmla="*/ 3881431 w 9005439"/>
                <a:gd name="connsiteY41" fmla="*/ 306896 h 1693784"/>
                <a:gd name="connsiteX42" fmla="*/ 3927151 w 9005439"/>
                <a:gd name="connsiteY42" fmla="*/ 276416 h 1693784"/>
                <a:gd name="connsiteX43" fmla="*/ 4018591 w 9005439"/>
                <a:gd name="connsiteY43" fmla="*/ 200216 h 1693784"/>
                <a:gd name="connsiteX44" fmla="*/ 4049071 w 9005439"/>
                <a:gd name="connsiteY44" fmla="*/ 154496 h 1693784"/>
                <a:gd name="connsiteX45" fmla="*/ 4186231 w 9005439"/>
                <a:gd name="connsiteY45" fmla="*/ 47816 h 1693784"/>
                <a:gd name="connsiteX46" fmla="*/ 4277671 w 9005439"/>
                <a:gd name="connsiteY46" fmla="*/ 2096 h 1693784"/>
                <a:gd name="connsiteX47" fmla="*/ 4491031 w 9005439"/>
                <a:gd name="connsiteY47" fmla="*/ 32576 h 1693784"/>
                <a:gd name="connsiteX48" fmla="*/ 4582471 w 9005439"/>
                <a:gd name="connsiteY48" fmla="*/ 63056 h 1693784"/>
                <a:gd name="connsiteX49" fmla="*/ 4704391 w 9005439"/>
                <a:gd name="connsiteY49" fmla="*/ 124016 h 1693784"/>
                <a:gd name="connsiteX50" fmla="*/ 4795831 w 9005439"/>
                <a:gd name="connsiteY50" fmla="*/ 184976 h 1693784"/>
                <a:gd name="connsiteX51" fmla="*/ 4841551 w 9005439"/>
                <a:gd name="connsiteY51" fmla="*/ 230696 h 1693784"/>
                <a:gd name="connsiteX52" fmla="*/ 4932991 w 9005439"/>
                <a:gd name="connsiteY52" fmla="*/ 291656 h 1693784"/>
                <a:gd name="connsiteX53" fmla="*/ 4978711 w 9005439"/>
                <a:gd name="connsiteY53" fmla="*/ 322136 h 1693784"/>
                <a:gd name="connsiteX54" fmla="*/ 5024431 w 9005439"/>
                <a:gd name="connsiteY54" fmla="*/ 367856 h 1693784"/>
                <a:gd name="connsiteX55" fmla="*/ 5070151 w 9005439"/>
                <a:gd name="connsiteY55" fmla="*/ 383096 h 1693784"/>
                <a:gd name="connsiteX56" fmla="*/ 5115871 w 9005439"/>
                <a:gd name="connsiteY56" fmla="*/ 413576 h 1693784"/>
                <a:gd name="connsiteX57" fmla="*/ 5161591 w 9005439"/>
                <a:gd name="connsiteY57" fmla="*/ 428816 h 1693784"/>
                <a:gd name="connsiteX58" fmla="*/ 5313991 w 9005439"/>
                <a:gd name="connsiteY58" fmla="*/ 505016 h 1693784"/>
                <a:gd name="connsiteX59" fmla="*/ 5588311 w 9005439"/>
                <a:gd name="connsiteY59" fmla="*/ 489776 h 1693784"/>
                <a:gd name="connsiteX60" fmla="*/ 5634031 w 9005439"/>
                <a:gd name="connsiteY60" fmla="*/ 474536 h 1693784"/>
                <a:gd name="connsiteX61" fmla="*/ 5725471 w 9005439"/>
                <a:gd name="connsiteY61" fmla="*/ 413576 h 1693784"/>
                <a:gd name="connsiteX62" fmla="*/ 5771191 w 9005439"/>
                <a:gd name="connsiteY62" fmla="*/ 383096 h 1693784"/>
                <a:gd name="connsiteX63" fmla="*/ 5816911 w 9005439"/>
                <a:gd name="connsiteY63" fmla="*/ 337376 h 1693784"/>
                <a:gd name="connsiteX64" fmla="*/ 5908351 w 9005439"/>
                <a:gd name="connsiteY64" fmla="*/ 276416 h 1693784"/>
                <a:gd name="connsiteX65" fmla="*/ 6045511 w 9005439"/>
                <a:gd name="connsiteY65" fmla="*/ 169736 h 1693784"/>
                <a:gd name="connsiteX66" fmla="*/ 6182671 w 9005439"/>
                <a:gd name="connsiteY66" fmla="*/ 63056 h 1693784"/>
                <a:gd name="connsiteX67" fmla="*/ 6228391 w 9005439"/>
                <a:gd name="connsiteY67" fmla="*/ 47816 h 1693784"/>
                <a:gd name="connsiteX68" fmla="*/ 6350311 w 9005439"/>
                <a:gd name="connsiteY68" fmla="*/ 2096 h 1693784"/>
                <a:gd name="connsiteX69" fmla="*/ 6670351 w 9005439"/>
                <a:gd name="connsiteY69" fmla="*/ 17336 h 1693784"/>
                <a:gd name="connsiteX70" fmla="*/ 6807511 w 9005439"/>
                <a:gd name="connsiteY70" fmla="*/ 93536 h 1693784"/>
                <a:gd name="connsiteX71" fmla="*/ 6898951 w 9005439"/>
                <a:gd name="connsiteY71" fmla="*/ 139256 h 1693784"/>
                <a:gd name="connsiteX72" fmla="*/ 6944671 w 9005439"/>
                <a:gd name="connsiteY72" fmla="*/ 154496 h 1693784"/>
                <a:gd name="connsiteX73" fmla="*/ 6990391 w 9005439"/>
                <a:gd name="connsiteY73" fmla="*/ 184976 h 1693784"/>
                <a:gd name="connsiteX74" fmla="*/ 7036111 w 9005439"/>
                <a:gd name="connsiteY74" fmla="*/ 200216 h 1693784"/>
                <a:gd name="connsiteX75" fmla="*/ 7127551 w 9005439"/>
                <a:gd name="connsiteY75" fmla="*/ 276416 h 1693784"/>
                <a:gd name="connsiteX76" fmla="*/ 7173271 w 9005439"/>
                <a:gd name="connsiteY76" fmla="*/ 291656 h 1693784"/>
                <a:gd name="connsiteX77" fmla="*/ 7218991 w 9005439"/>
                <a:gd name="connsiteY77" fmla="*/ 322136 h 1693784"/>
                <a:gd name="connsiteX78" fmla="*/ 7264711 w 9005439"/>
                <a:gd name="connsiteY78" fmla="*/ 337376 h 1693784"/>
                <a:gd name="connsiteX79" fmla="*/ 7310431 w 9005439"/>
                <a:gd name="connsiteY79" fmla="*/ 367856 h 1693784"/>
                <a:gd name="connsiteX80" fmla="*/ 7447591 w 9005439"/>
                <a:gd name="connsiteY80" fmla="*/ 428816 h 1693784"/>
                <a:gd name="connsiteX81" fmla="*/ 7676191 w 9005439"/>
                <a:gd name="connsiteY81" fmla="*/ 413576 h 1693784"/>
                <a:gd name="connsiteX82" fmla="*/ 7813351 w 9005439"/>
                <a:gd name="connsiteY82" fmla="*/ 337376 h 1693784"/>
                <a:gd name="connsiteX83" fmla="*/ 7904791 w 9005439"/>
                <a:gd name="connsiteY83" fmla="*/ 291656 h 1693784"/>
                <a:gd name="connsiteX84" fmla="*/ 7980991 w 9005439"/>
                <a:gd name="connsiteY84" fmla="*/ 230696 h 1693784"/>
                <a:gd name="connsiteX85" fmla="*/ 8072431 w 9005439"/>
                <a:gd name="connsiteY85" fmla="*/ 169736 h 1693784"/>
                <a:gd name="connsiteX86" fmla="*/ 8163871 w 9005439"/>
                <a:gd name="connsiteY86" fmla="*/ 108776 h 1693784"/>
                <a:gd name="connsiteX87" fmla="*/ 8209591 w 9005439"/>
                <a:gd name="connsiteY87" fmla="*/ 78296 h 1693784"/>
                <a:gd name="connsiteX88" fmla="*/ 8346751 w 9005439"/>
                <a:gd name="connsiteY88" fmla="*/ 17336 h 1693784"/>
                <a:gd name="connsiteX89" fmla="*/ 8544871 w 9005439"/>
                <a:gd name="connsiteY89" fmla="*/ 32576 h 1693784"/>
                <a:gd name="connsiteX90" fmla="*/ 8666791 w 9005439"/>
                <a:gd name="connsiteY90" fmla="*/ 78296 h 1693784"/>
                <a:gd name="connsiteX91" fmla="*/ 8712511 w 9005439"/>
                <a:gd name="connsiteY91" fmla="*/ 93536 h 1693784"/>
                <a:gd name="connsiteX92" fmla="*/ 8758231 w 9005439"/>
                <a:gd name="connsiteY92" fmla="*/ 139256 h 1693784"/>
                <a:gd name="connsiteX93" fmla="*/ 8803951 w 9005439"/>
                <a:gd name="connsiteY93" fmla="*/ 169736 h 1693784"/>
                <a:gd name="connsiteX94" fmla="*/ 8880151 w 9005439"/>
                <a:gd name="connsiteY94" fmla="*/ 306896 h 1693784"/>
                <a:gd name="connsiteX95" fmla="*/ 8941111 w 9005439"/>
                <a:gd name="connsiteY95" fmla="*/ 398336 h 1693784"/>
                <a:gd name="connsiteX96" fmla="*/ 8971591 w 9005439"/>
                <a:gd name="connsiteY96" fmla="*/ 489776 h 1693784"/>
                <a:gd name="connsiteX97" fmla="*/ 8956351 w 9005439"/>
                <a:gd name="connsiteY97" fmla="*/ 1007936 h 1693784"/>
                <a:gd name="connsiteX98" fmla="*/ 9005439 w 9005439"/>
                <a:gd name="connsiteY98" fmla="*/ 1693784 h 1693784"/>
                <a:gd name="connsiteX99" fmla="*/ 40951 w 9005439"/>
                <a:gd name="connsiteY99" fmla="*/ 1693784 h 1693784"/>
                <a:gd name="connsiteX100" fmla="*/ 193351 w 9005439"/>
                <a:gd name="connsiteY100" fmla="*/ 901256 h 1693784"/>
                <a:gd name="connsiteX101" fmla="*/ 208591 w 9005439"/>
                <a:gd name="connsiteY101" fmla="*/ 809816 h 1693784"/>
                <a:gd name="connsiteX102" fmla="*/ 193351 w 9005439"/>
                <a:gd name="connsiteY102" fmla="*/ 565976 h 1693784"/>
                <a:gd name="connsiteX0" fmla="*/ 13839 w 8825927"/>
                <a:gd name="connsiteY0" fmla="*/ 565976 h 1693784"/>
                <a:gd name="connsiteX1" fmla="*/ 13839 w 8825927"/>
                <a:gd name="connsiteY1" fmla="*/ 565976 h 1693784"/>
                <a:gd name="connsiteX2" fmla="*/ 150999 w 8825927"/>
                <a:gd name="connsiteY2" fmla="*/ 413576 h 1693784"/>
                <a:gd name="connsiteX3" fmla="*/ 196719 w 8825927"/>
                <a:gd name="connsiteY3" fmla="*/ 383096 h 1693784"/>
                <a:gd name="connsiteX4" fmla="*/ 318639 w 8825927"/>
                <a:gd name="connsiteY4" fmla="*/ 276416 h 1693784"/>
                <a:gd name="connsiteX5" fmla="*/ 364359 w 8825927"/>
                <a:gd name="connsiteY5" fmla="*/ 245936 h 1693784"/>
                <a:gd name="connsiteX6" fmla="*/ 791079 w 8825927"/>
                <a:gd name="connsiteY6" fmla="*/ 261176 h 1693784"/>
                <a:gd name="connsiteX7" fmla="*/ 836799 w 8825927"/>
                <a:gd name="connsiteY7" fmla="*/ 306896 h 1693784"/>
                <a:gd name="connsiteX8" fmla="*/ 897759 w 8825927"/>
                <a:gd name="connsiteY8" fmla="*/ 352616 h 1693784"/>
                <a:gd name="connsiteX9" fmla="*/ 989199 w 8825927"/>
                <a:gd name="connsiteY9" fmla="*/ 413576 h 1693784"/>
                <a:gd name="connsiteX10" fmla="*/ 1034919 w 8825927"/>
                <a:gd name="connsiteY10" fmla="*/ 444056 h 1693784"/>
                <a:gd name="connsiteX11" fmla="*/ 1095879 w 8825927"/>
                <a:gd name="connsiteY11" fmla="*/ 474536 h 1693784"/>
                <a:gd name="connsiteX12" fmla="*/ 1126359 w 8825927"/>
                <a:gd name="connsiteY12" fmla="*/ 520256 h 1693784"/>
                <a:gd name="connsiteX13" fmla="*/ 1293999 w 8825927"/>
                <a:gd name="connsiteY13" fmla="*/ 565976 h 1693784"/>
                <a:gd name="connsiteX14" fmla="*/ 1339719 w 8825927"/>
                <a:gd name="connsiteY14" fmla="*/ 581216 h 1693784"/>
                <a:gd name="connsiteX15" fmla="*/ 1400679 w 8825927"/>
                <a:gd name="connsiteY15" fmla="*/ 596456 h 1693784"/>
                <a:gd name="connsiteX16" fmla="*/ 1568319 w 8825927"/>
                <a:gd name="connsiteY16" fmla="*/ 565976 h 1693784"/>
                <a:gd name="connsiteX17" fmla="*/ 1659759 w 8825927"/>
                <a:gd name="connsiteY17" fmla="*/ 505016 h 1693784"/>
                <a:gd name="connsiteX18" fmla="*/ 1690239 w 8825927"/>
                <a:gd name="connsiteY18" fmla="*/ 459296 h 1693784"/>
                <a:gd name="connsiteX19" fmla="*/ 1842639 w 8825927"/>
                <a:gd name="connsiteY19" fmla="*/ 367856 h 1693784"/>
                <a:gd name="connsiteX20" fmla="*/ 1888359 w 8825927"/>
                <a:gd name="connsiteY20" fmla="*/ 322136 h 1693784"/>
                <a:gd name="connsiteX21" fmla="*/ 2025519 w 8825927"/>
                <a:gd name="connsiteY21" fmla="*/ 245936 h 1693784"/>
                <a:gd name="connsiteX22" fmla="*/ 2132199 w 8825927"/>
                <a:gd name="connsiteY22" fmla="*/ 169736 h 1693784"/>
                <a:gd name="connsiteX23" fmla="*/ 2223639 w 8825927"/>
                <a:gd name="connsiteY23" fmla="*/ 139256 h 1693784"/>
                <a:gd name="connsiteX24" fmla="*/ 2269359 w 8825927"/>
                <a:gd name="connsiteY24" fmla="*/ 124016 h 1693784"/>
                <a:gd name="connsiteX25" fmla="*/ 2315079 w 8825927"/>
                <a:gd name="connsiteY25" fmla="*/ 108776 h 1693784"/>
                <a:gd name="connsiteX26" fmla="*/ 2406519 w 8825927"/>
                <a:gd name="connsiteY26" fmla="*/ 93536 h 1693784"/>
                <a:gd name="connsiteX27" fmla="*/ 2528439 w 8825927"/>
                <a:gd name="connsiteY27" fmla="*/ 108776 h 1693784"/>
                <a:gd name="connsiteX28" fmla="*/ 2696079 w 8825927"/>
                <a:gd name="connsiteY28" fmla="*/ 200216 h 1693784"/>
                <a:gd name="connsiteX29" fmla="*/ 2787519 w 8825927"/>
                <a:gd name="connsiteY29" fmla="*/ 261176 h 1693784"/>
                <a:gd name="connsiteX30" fmla="*/ 2833239 w 8825927"/>
                <a:gd name="connsiteY30" fmla="*/ 291656 h 1693784"/>
                <a:gd name="connsiteX31" fmla="*/ 2909439 w 8825927"/>
                <a:gd name="connsiteY31" fmla="*/ 352616 h 1693784"/>
                <a:gd name="connsiteX32" fmla="*/ 2955159 w 8825927"/>
                <a:gd name="connsiteY32" fmla="*/ 398336 h 1693784"/>
                <a:gd name="connsiteX33" fmla="*/ 3000879 w 8825927"/>
                <a:gd name="connsiteY33" fmla="*/ 428816 h 1693784"/>
                <a:gd name="connsiteX34" fmla="*/ 3061839 w 8825927"/>
                <a:gd name="connsiteY34" fmla="*/ 474536 h 1693784"/>
                <a:gd name="connsiteX35" fmla="*/ 3168519 w 8825927"/>
                <a:gd name="connsiteY35" fmla="*/ 505016 h 1693784"/>
                <a:gd name="connsiteX36" fmla="*/ 3381879 w 8825927"/>
                <a:gd name="connsiteY36" fmla="*/ 520256 h 1693784"/>
                <a:gd name="connsiteX37" fmla="*/ 3473319 w 8825927"/>
                <a:gd name="connsiteY37" fmla="*/ 489776 h 1693784"/>
                <a:gd name="connsiteX38" fmla="*/ 3564759 w 8825927"/>
                <a:gd name="connsiteY38" fmla="*/ 428816 h 1693784"/>
                <a:gd name="connsiteX39" fmla="*/ 3610479 w 8825927"/>
                <a:gd name="connsiteY39" fmla="*/ 383096 h 1693784"/>
                <a:gd name="connsiteX40" fmla="*/ 3656199 w 8825927"/>
                <a:gd name="connsiteY40" fmla="*/ 352616 h 1693784"/>
                <a:gd name="connsiteX41" fmla="*/ 3701919 w 8825927"/>
                <a:gd name="connsiteY41" fmla="*/ 306896 h 1693784"/>
                <a:gd name="connsiteX42" fmla="*/ 3747639 w 8825927"/>
                <a:gd name="connsiteY42" fmla="*/ 276416 h 1693784"/>
                <a:gd name="connsiteX43" fmla="*/ 3839079 w 8825927"/>
                <a:gd name="connsiteY43" fmla="*/ 200216 h 1693784"/>
                <a:gd name="connsiteX44" fmla="*/ 3869559 w 8825927"/>
                <a:gd name="connsiteY44" fmla="*/ 154496 h 1693784"/>
                <a:gd name="connsiteX45" fmla="*/ 4006719 w 8825927"/>
                <a:gd name="connsiteY45" fmla="*/ 47816 h 1693784"/>
                <a:gd name="connsiteX46" fmla="*/ 4098159 w 8825927"/>
                <a:gd name="connsiteY46" fmla="*/ 2096 h 1693784"/>
                <a:gd name="connsiteX47" fmla="*/ 4311519 w 8825927"/>
                <a:gd name="connsiteY47" fmla="*/ 32576 h 1693784"/>
                <a:gd name="connsiteX48" fmla="*/ 4402959 w 8825927"/>
                <a:gd name="connsiteY48" fmla="*/ 63056 h 1693784"/>
                <a:gd name="connsiteX49" fmla="*/ 4524879 w 8825927"/>
                <a:gd name="connsiteY49" fmla="*/ 124016 h 1693784"/>
                <a:gd name="connsiteX50" fmla="*/ 4616319 w 8825927"/>
                <a:gd name="connsiteY50" fmla="*/ 184976 h 1693784"/>
                <a:gd name="connsiteX51" fmla="*/ 4662039 w 8825927"/>
                <a:gd name="connsiteY51" fmla="*/ 230696 h 1693784"/>
                <a:gd name="connsiteX52" fmla="*/ 4753479 w 8825927"/>
                <a:gd name="connsiteY52" fmla="*/ 291656 h 1693784"/>
                <a:gd name="connsiteX53" fmla="*/ 4799199 w 8825927"/>
                <a:gd name="connsiteY53" fmla="*/ 322136 h 1693784"/>
                <a:gd name="connsiteX54" fmla="*/ 4844919 w 8825927"/>
                <a:gd name="connsiteY54" fmla="*/ 367856 h 1693784"/>
                <a:gd name="connsiteX55" fmla="*/ 4890639 w 8825927"/>
                <a:gd name="connsiteY55" fmla="*/ 383096 h 1693784"/>
                <a:gd name="connsiteX56" fmla="*/ 4936359 w 8825927"/>
                <a:gd name="connsiteY56" fmla="*/ 413576 h 1693784"/>
                <a:gd name="connsiteX57" fmla="*/ 4982079 w 8825927"/>
                <a:gd name="connsiteY57" fmla="*/ 428816 h 1693784"/>
                <a:gd name="connsiteX58" fmla="*/ 5134479 w 8825927"/>
                <a:gd name="connsiteY58" fmla="*/ 505016 h 1693784"/>
                <a:gd name="connsiteX59" fmla="*/ 5408799 w 8825927"/>
                <a:gd name="connsiteY59" fmla="*/ 489776 h 1693784"/>
                <a:gd name="connsiteX60" fmla="*/ 5454519 w 8825927"/>
                <a:gd name="connsiteY60" fmla="*/ 474536 h 1693784"/>
                <a:gd name="connsiteX61" fmla="*/ 5545959 w 8825927"/>
                <a:gd name="connsiteY61" fmla="*/ 413576 h 1693784"/>
                <a:gd name="connsiteX62" fmla="*/ 5591679 w 8825927"/>
                <a:gd name="connsiteY62" fmla="*/ 383096 h 1693784"/>
                <a:gd name="connsiteX63" fmla="*/ 5637399 w 8825927"/>
                <a:gd name="connsiteY63" fmla="*/ 337376 h 1693784"/>
                <a:gd name="connsiteX64" fmla="*/ 5728839 w 8825927"/>
                <a:gd name="connsiteY64" fmla="*/ 276416 h 1693784"/>
                <a:gd name="connsiteX65" fmla="*/ 5865999 w 8825927"/>
                <a:gd name="connsiteY65" fmla="*/ 169736 h 1693784"/>
                <a:gd name="connsiteX66" fmla="*/ 6003159 w 8825927"/>
                <a:gd name="connsiteY66" fmla="*/ 63056 h 1693784"/>
                <a:gd name="connsiteX67" fmla="*/ 6048879 w 8825927"/>
                <a:gd name="connsiteY67" fmla="*/ 47816 h 1693784"/>
                <a:gd name="connsiteX68" fmla="*/ 6170799 w 8825927"/>
                <a:gd name="connsiteY68" fmla="*/ 2096 h 1693784"/>
                <a:gd name="connsiteX69" fmla="*/ 6490839 w 8825927"/>
                <a:gd name="connsiteY69" fmla="*/ 17336 h 1693784"/>
                <a:gd name="connsiteX70" fmla="*/ 6627999 w 8825927"/>
                <a:gd name="connsiteY70" fmla="*/ 93536 h 1693784"/>
                <a:gd name="connsiteX71" fmla="*/ 6719439 w 8825927"/>
                <a:gd name="connsiteY71" fmla="*/ 139256 h 1693784"/>
                <a:gd name="connsiteX72" fmla="*/ 6765159 w 8825927"/>
                <a:gd name="connsiteY72" fmla="*/ 154496 h 1693784"/>
                <a:gd name="connsiteX73" fmla="*/ 6810879 w 8825927"/>
                <a:gd name="connsiteY73" fmla="*/ 184976 h 1693784"/>
                <a:gd name="connsiteX74" fmla="*/ 6856599 w 8825927"/>
                <a:gd name="connsiteY74" fmla="*/ 200216 h 1693784"/>
                <a:gd name="connsiteX75" fmla="*/ 6948039 w 8825927"/>
                <a:gd name="connsiteY75" fmla="*/ 276416 h 1693784"/>
                <a:gd name="connsiteX76" fmla="*/ 6993759 w 8825927"/>
                <a:gd name="connsiteY76" fmla="*/ 291656 h 1693784"/>
                <a:gd name="connsiteX77" fmla="*/ 7039479 w 8825927"/>
                <a:gd name="connsiteY77" fmla="*/ 322136 h 1693784"/>
                <a:gd name="connsiteX78" fmla="*/ 7085199 w 8825927"/>
                <a:gd name="connsiteY78" fmla="*/ 337376 h 1693784"/>
                <a:gd name="connsiteX79" fmla="*/ 7130919 w 8825927"/>
                <a:gd name="connsiteY79" fmla="*/ 367856 h 1693784"/>
                <a:gd name="connsiteX80" fmla="*/ 7268079 w 8825927"/>
                <a:gd name="connsiteY80" fmla="*/ 428816 h 1693784"/>
                <a:gd name="connsiteX81" fmla="*/ 7496679 w 8825927"/>
                <a:gd name="connsiteY81" fmla="*/ 413576 h 1693784"/>
                <a:gd name="connsiteX82" fmla="*/ 7633839 w 8825927"/>
                <a:gd name="connsiteY82" fmla="*/ 337376 h 1693784"/>
                <a:gd name="connsiteX83" fmla="*/ 7725279 w 8825927"/>
                <a:gd name="connsiteY83" fmla="*/ 291656 h 1693784"/>
                <a:gd name="connsiteX84" fmla="*/ 7801479 w 8825927"/>
                <a:gd name="connsiteY84" fmla="*/ 230696 h 1693784"/>
                <a:gd name="connsiteX85" fmla="*/ 7892919 w 8825927"/>
                <a:gd name="connsiteY85" fmla="*/ 169736 h 1693784"/>
                <a:gd name="connsiteX86" fmla="*/ 7984359 w 8825927"/>
                <a:gd name="connsiteY86" fmla="*/ 108776 h 1693784"/>
                <a:gd name="connsiteX87" fmla="*/ 8030079 w 8825927"/>
                <a:gd name="connsiteY87" fmla="*/ 78296 h 1693784"/>
                <a:gd name="connsiteX88" fmla="*/ 8167239 w 8825927"/>
                <a:gd name="connsiteY88" fmla="*/ 17336 h 1693784"/>
                <a:gd name="connsiteX89" fmla="*/ 8365359 w 8825927"/>
                <a:gd name="connsiteY89" fmla="*/ 32576 h 1693784"/>
                <a:gd name="connsiteX90" fmla="*/ 8487279 w 8825927"/>
                <a:gd name="connsiteY90" fmla="*/ 78296 h 1693784"/>
                <a:gd name="connsiteX91" fmla="*/ 8532999 w 8825927"/>
                <a:gd name="connsiteY91" fmla="*/ 93536 h 1693784"/>
                <a:gd name="connsiteX92" fmla="*/ 8578719 w 8825927"/>
                <a:gd name="connsiteY92" fmla="*/ 139256 h 1693784"/>
                <a:gd name="connsiteX93" fmla="*/ 8624439 w 8825927"/>
                <a:gd name="connsiteY93" fmla="*/ 169736 h 1693784"/>
                <a:gd name="connsiteX94" fmla="*/ 8700639 w 8825927"/>
                <a:gd name="connsiteY94" fmla="*/ 306896 h 1693784"/>
                <a:gd name="connsiteX95" fmla="*/ 8761599 w 8825927"/>
                <a:gd name="connsiteY95" fmla="*/ 398336 h 1693784"/>
                <a:gd name="connsiteX96" fmla="*/ 8792079 w 8825927"/>
                <a:gd name="connsiteY96" fmla="*/ 489776 h 1693784"/>
                <a:gd name="connsiteX97" fmla="*/ 8776839 w 8825927"/>
                <a:gd name="connsiteY97" fmla="*/ 1007936 h 1693784"/>
                <a:gd name="connsiteX98" fmla="*/ 8825927 w 8825927"/>
                <a:gd name="connsiteY98" fmla="*/ 1693784 h 1693784"/>
                <a:gd name="connsiteX99" fmla="*/ 40951 w 8825927"/>
                <a:gd name="connsiteY99" fmla="*/ 1693784 h 1693784"/>
                <a:gd name="connsiteX100" fmla="*/ 13839 w 8825927"/>
                <a:gd name="connsiteY100" fmla="*/ 901256 h 1693784"/>
                <a:gd name="connsiteX101" fmla="*/ 29079 w 8825927"/>
                <a:gd name="connsiteY101" fmla="*/ 809816 h 1693784"/>
                <a:gd name="connsiteX102" fmla="*/ 13839 w 8825927"/>
                <a:gd name="connsiteY102" fmla="*/ 565976 h 169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8825927" h="1693784">
                  <a:moveTo>
                    <a:pt x="13839" y="565976"/>
                  </a:moveTo>
                  <a:lnTo>
                    <a:pt x="13839" y="565976"/>
                  </a:lnTo>
                  <a:cubicBezTo>
                    <a:pt x="33646" y="542868"/>
                    <a:pt x="111580" y="446425"/>
                    <a:pt x="150999" y="413576"/>
                  </a:cubicBezTo>
                  <a:cubicBezTo>
                    <a:pt x="165070" y="401850"/>
                    <a:pt x="181479" y="393256"/>
                    <a:pt x="196719" y="383096"/>
                  </a:cubicBezTo>
                  <a:cubicBezTo>
                    <a:pt x="247519" y="306896"/>
                    <a:pt x="211959" y="347536"/>
                    <a:pt x="318639" y="276416"/>
                  </a:cubicBezTo>
                  <a:lnTo>
                    <a:pt x="364359" y="245936"/>
                  </a:lnTo>
                  <a:cubicBezTo>
                    <a:pt x="506599" y="251016"/>
                    <a:pt x="649919" y="242962"/>
                    <a:pt x="791079" y="261176"/>
                  </a:cubicBezTo>
                  <a:cubicBezTo>
                    <a:pt x="812454" y="263934"/>
                    <a:pt x="820435" y="292870"/>
                    <a:pt x="836799" y="306896"/>
                  </a:cubicBezTo>
                  <a:cubicBezTo>
                    <a:pt x="856084" y="323426"/>
                    <a:pt x="876951" y="338050"/>
                    <a:pt x="897759" y="352616"/>
                  </a:cubicBezTo>
                  <a:cubicBezTo>
                    <a:pt x="927769" y="373623"/>
                    <a:pt x="958719" y="393256"/>
                    <a:pt x="989199" y="413576"/>
                  </a:cubicBezTo>
                  <a:cubicBezTo>
                    <a:pt x="1004439" y="423736"/>
                    <a:pt x="1018536" y="435865"/>
                    <a:pt x="1034919" y="444056"/>
                  </a:cubicBezTo>
                  <a:lnTo>
                    <a:pt x="1095879" y="474536"/>
                  </a:lnTo>
                  <a:cubicBezTo>
                    <a:pt x="1106039" y="489776"/>
                    <a:pt x="1110827" y="510548"/>
                    <a:pt x="1126359" y="520256"/>
                  </a:cubicBezTo>
                  <a:cubicBezTo>
                    <a:pt x="1169952" y="547502"/>
                    <a:pt x="1244682" y="553647"/>
                    <a:pt x="1293999" y="565976"/>
                  </a:cubicBezTo>
                  <a:cubicBezTo>
                    <a:pt x="1309584" y="569872"/>
                    <a:pt x="1324273" y="576803"/>
                    <a:pt x="1339719" y="581216"/>
                  </a:cubicBezTo>
                  <a:cubicBezTo>
                    <a:pt x="1359858" y="586970"/>
                    <a:pt x="1380359" y="591376"/>
                    <a:pt x="1400679" y="596456"/>
                  </a:cubicBezTo>
                  <a:cubicBezTo>
                    <a:pt x="1427250" y="593135"/>
                    <a:pt x="1527396" y="588711"/>
                    <a:pt x="1568319" y="565976"/>
                  </a:cubicBezTo>
                  <a:cubicBezTo>
                    <a:pt x="1600341" y="548186"/>
                    <a:pt x="1659759" y="505016"/>
                    <a:pt x="1659759" y="505016"/>
                  </a:cubicBezTo>
                  <a:cubicBezTo>
                    <a:pt x="1669919" y="489776"/>
                    <a:pt x="1676455" y="471357"/>
                    <a:pt x="1690239" y="459296"/>
                  </a:cubicBezTo>
                  <a:cubicBezTo>
                    <a:pt x="1859048" y="311589"/>
                    <a:pt x="1712655" y="460702"/>
                    <a:pt x="1842639" y="367856"/>
                  </a:cubicBezTo>
                  <a:cubicBezTo>
                    <a:pt x="1860177" y="355329"/>
                    <a:pt x="1871346" y="335368"/>
                    <a:pt x="1888359" y="322136"/>
                  </a:cubicBezTo>
                  <a:cubicBezTo>
                    <a:pt x="1966964" y="260999"/>
                    <a:pt x="1956537" y="268930"/>
                    <a:pt x="2025519" y="245936"/>
                  </a:cubicBezTo>
                  <a:cubicBezTo>
                    <a:pt x="2033707" y="239795"/>
                    <a:pt x="2113966" y="177840"/>
                    <a:pt x="2132199" y="169736"/>
                  </a:cubicBezTo>
                  <a:cubicBezTo>
                    <a:pt x="2161559" y="156687"/>
                    <a:pt x="2193159" y="149416"/>
                    <a:pt x="2223639" y="139256"/>
                  </a:cubicBezTo>
                  <a:lnTo>
                    <a:pt x="2269359" y="124016"/>
                  </a:lnTo>
                  <a:cubicBezTo>
                    <a:pt x="2284599" y="118936"/>
                    <a:pt x="2299233" y="111417"/>
                    <a:pt x="2315079" y="108776"/>
                  </a:cubicBezTo>
                  <a:lnTo>
                    <a:pt x="2406519" y="93536"/>
                  </a:lnTo>
                  <a:cubicBezTo>
                    <a:pt x="2447159" y="98616"/>
                    <a:pt x="2488532" y="99567"/>
                    <a:pt x="2528439" y="108776"/>
                  </a:cubicBezTo>
                  <a:cubicBezTo>
                    <a:pt x="2595863" y="124335"/>
                    <a:pt x="2639173" y="162279"/>
                    <a:pt x="2696079" y="200216"/>
                  </a:cubicBezTo>
                  <a:lnTo>
                    <a:pt x="2787519" y="261176"/>
                  </a:lnTo>
                  <a:lnTo>
                    <a:pt x="2833239" y="291656"/>
                  </a:lnTo>
                  <a:cubicBezTo>
                    <a:pt x="2901406" y="393907"/>
                    <a:pt x="2821104" y="293726"/>
                    <a:pt x="2909439" y="352616"/>
                  </a:cubicBezTo>
                  <a:cubicBezTo>
                    <a:pt x="2927372" y="364571"/>
                    <a:pt x="2938602" y="384538"/>
                    <a:pt x="2955159" y="398336"/>
                  </a:cubicBezTo>
                  <a:cubicBezTo>
                    <a:pt x="2969230" y="410062"/>
                    <a:pt x="2985974" y="418170"/>
                    <a:pt x="3000879" y="428816"/>
                  </a:cubicBezTo>
                  <a:cubicBezTo>
                    <a:pt x="3021548" y="443579"/>
                    <a:pt x="3039786" y="461934"/>
                    <a:pt x="3061839" y="474536"/>
                  </a:cubicBezTo>
                  <a:cubicBezTo>
                    <a:pt x="3078844" y="484253"/>
                    <a:pt x="3155322" y="501717"/>
                    <a:pt x="3168519" y="505016"/>
                  </a:cubicBezTo>
                  <a:cubicBezTo>
                    <a:pt x="3254768" y="562515"/>
                    <a:pt x="3214861" y="549730"/>
                    <a:pt x="3381879" y="520256"/>
                  </a:cubicBezTo>
                  <a:cubicBezTo>
                    <a:pt x="3413519" y="514672"/>
                    <a:pt x="3473319" y="489776"/>
                    <a:pt x="3473319" y="489776"/>
                  </a:cubicBezTo>
                  <a:cubicBezTo>
                    <a:pt x="3619170" y="343925"/>
                    <a:pt x="3432426" y="517038"/>
                    <a:pt x="3564759" y="428816"/>
                  </a:cubicBezTo>
                  <a:cubicBezTo>
                    <a:pt x="3582692" y="416861"/>
                    <a:pt x="3593922" y="396894"/>
                    <a:pt x="3610479" y="383096"/>
                  </a:cubicBezTo>
                  <a:cubicBezTo>
                    <a:pt x="3624550" y="371370"/>
                    <a:pt x="3642128" y="364342"/>
                    <a:pt x="3656199" y="352616"/>
                  </a:cubicBezTo>
                  <a:cubicBezTo>
                    <a:pt x="3672756" y="338818"/>
                    <a:pt x="3685362" y="320694"/>
                    <a:pt x="3701919" y="306896"/>
                  </a:cubicBezTo>
                  <a:cubicBezTo>
                    <a:pt x="3715990" y="295170"/>
                    <a:pt x="3733568" y="288142"/>
                    <a:pt x="3747639" y="276416"/>
                  </a:cubicBezTo>
                  <a:cubicBezTo>
                    <a:pt x="3864982" y="178630"/>
                    <a:pt x="3725565" y="275892"/>
                    <a:pt x="3839079" y="200216"/>
                  </a:cubicBezTo>
                  <a:cubicBezTo>
                    <a:pt x="3849239" y="184976"/>
                    <a:pt x="3857833" y="168567"/>
                    <a:pt x="3869559" y="154496"/>
                  </a:cubicBezTo>
                  <a:cubicBezTo>
                    <a:pt x="3914323" y="100779"/>
                    <a:pt x="3942997" y="90297"/>
                    <a:pt x="4006719" y="47816"/>
                  </a:cubicBezTo>
                  <a:cubicBezTo>
                    <a:pt x="4065805" y="8425"/>
                    <a:pt x="4035063" y="23128"/>
                    <a:pt x="4098159" y="2096"/>
                  </a:cubicBezTo>
                  <a:cubicBezTo>
                    <a:pt x="4164119" y="9425"/>
                    <a:pt x="4244800" y="14380"/>
                    <a:pt x="4311519" y="32576"/>
                  </a:cubicBezTo>
                  <a:cubicBezTo>
                    <a:pt x="4342516" y="41030"/>
                    <a:pt x="4374222" y="48688"/>
                    <a:pt x="4402959" y="63056"/>
                  </a:cubicBezTo>
                  <a:cubicBezTo>
                    <a:pt x="4443599" y="83376"/>
                    <a:pt x="4492750" y="91887"/>
                    <a:pt x="4524879" y="124016"/>
                  </a:cubicBezTo>
                  <a:cubicBezTo>
                    <a:pt x="4581958" y="181095"/>
                    <a:pt x="4550152" y="162920"/>
                    <a:pt x="4616319" y="184976"/>
                  </a:cubicBezTo>
                  <a:cubicBezTo>
                    <a:pt x="4631559" y="200216"/>
                    <a:pt x="4645026" y="217464"/>
                    <a:pt x="4662039" y="230696"/>
                  </a:cubicBezTo>
                  <a:cubicBezTo>
                    <a:pt x="4690955" y="253186"/>
                    <a:pt x="4722999" y="271336"/>
                    <a:pt x="4753479" y="291656"/>
                  </a:cubicBezTo>
                  <a:cubicBezTo>
                    <a:pt x="4768719" y="301816"/>
                    <a:pt x="4786247" y="309184"/>
                    <a:pt x="4799199" y="322136"/>
                  </a:cubicBezTo>
                  <a:cubicBezTo>
                    <a:pt x="4814439" y="337376"/>
                    <a:pt x="4826986" y="355901"/>
                    <a:pt x="4844919" y="367856"/>
                  </a:cubicBezTo>
                  <a:cubicBezTo>
                    <a:pt x="4858285" y="376767"/>
                    <a:pt x="4876271" y="375912"/>
                    <a:pt x="4890639" y="383096"/>
                  </a:cubicBezTo>
                  <a:cubicBezTo>
                    <a:pt x="4907022" y="391287"/>
                    <a:pt x="4919976" y="405385"/>
                    <a:pt x="4936359" y="413576"/>
                  </a:cubicBezTo>
                  <a:cubicBezTo>
                    <a:pt x="4950727" y="420760"/>
                    <a:pt x="4968036" y="421014"/>
                    <a:pt x="4982079" y="428816"/>
                  </a:cubicBezTo>
                  <a:cubicBezTo>
                    <a:pt x="5130535" y="511291"/>
                    <a:pt x="5015345" y="475232"/>
                    <a:pt x="5134479" y="505016"/>
                  </a:cubicBezTo>
                  <a:cubicBezTo>
                    <a:pt x="5225919" y="499936"/>
                    <a:pt x="5317631" y="498459"/>
                    <a:pt x="5408799" y="489776"/>
                  </a:cubicBezTo>
                  <a:cubicBezTo>
                    <a:pt x="5424791" y="488253"/>
                    <a:pt x="5440476" y="482338"/>
                    <a:pt x="5454519" y="474536"/>
                  </a:cubicBezTo>
                  <a:cubicBezTo>
                    <a:pt x="5486541" y="456746"/>
                    <a:pt x="5515479" y="433896"/>
                    <a:pt x="5545959" y="413576"/>
                  </a:cubicBezTo>
                  <a:cubicBezTo>
                    <a:pt x="5561199" y="403416"/>
                    <a:pt x="5578727" y="396048"/>
                    <a:pt x="5591679" y="383096"/>
                  </a:cubicBezTo>
                  <a:cubicBezTo>
                    <a:pt x="5606919" y="367856"/>
                    <a:pt x="5620386" y="350608"/>
                    <a:pt x="5637399" y="337376"/>
                  </a:cubicBezTo>
                  <a:cubicBezTo>
                    <a:pt x="5666315" y="314886"/>
                    <a:pt x="5702936" y="302319"/>
                    <a:pt x="5728839" y="276416"/>
                  </a:cubicBezTo>
                  <a:cubicBezTo>
                    <a:pt x="5831638" y="173617"/>
                    <a:pt x="5779386" y="198607"/>
                    <a:pt x="5865999" y="169736"/>
                  </a:cubicBezTo>
                  <a:cubicBezTo>
                    <a:pt x="5905447" y="130288"/>
                    <a:pt x="5948473" y="81285"/>
                    <a:pt x="6003159" y="63056"/>
                  </a:cubicBezTo>
                  <a:cubicBezTo>
                    <a:pt x="6018399" y="57976"/>
                    <a:pt x="6034114" y="54144"/>
                    <a:pt x="6048879" y="47816"/>
                  </a:cubicBezTo>
                  <a:cubicBezTo>
                    <a:pt x="6160451" y="0"/>
                    <a:pt x="6058409" y="30193"/>
                    <a:pt x="6170799" y="2096"/>
                  </a:cubicBezTo>
                  <a:cubicBezTo>
                    <a:pt x="6277479" y="7176"/>
                    <a:pt x="6384407" y="8467"/>
                    <a:pt x="6490839" y="17336"/>
                  </a:cubicBezTo>
                  <a:cubicBezTo>
                    <a:pt x="6552120" y="22443"/>
                    <a:pt x="6566956" y="73188"/>
                    <a:pt x="6627999" y="93536"/>
                  </a:cubicBezTo>
                  <a:cubicBezTo>
                    <a:pt x="6742917" y="131842"/>
                    <a:pt x="6601266" y="80170"/>
                    <a:pt x="6719439" y="139256"/>
                  </a:cubicBezTo>
                  <a:cubicBezTo>
                    <a:pt x="6733807" y="146440"/>
                    <a:pt x="6750791" y="147312"/>
                    <a:pt x="6765159" y="154496"/>
                  </a:cubicBezTo>
                  <a:cubicBezTo>
                    <a:pt x="6781542" y="162687"/>
                    <a:pt x="6794496" y="176785"/>
                    <a:pt x="6810879" y="184976"/>
                  </a:cubicBezTo>
                  <a:cubicBezTo>
                    <a:pt x="6825247" y="192160"/>
                    <a:pt x="6842231" y="193032"/>
                    <a:pt x="6856599" y="200216"/>
                  </a:cubicBezTo>
                  <a:cubicBezTo>
                    <a:pt x="6956321" y="250077"/>
                    <a:pt x="6846925" y="209006"/>
                    <a:pt x="6948039" y="276416"/>
                  </a:cubicBezTo>
                  <a:cubicBezTo>
                    <a:pt x="6961405" y="285327"/>
                    <a:pt x="6979391" y="284472"/>
                    <a:pt x="6993759" y="291656"/>
                  </a:cubicBezTo>
                  <a:cubicBezTo>
                    <a:pt x="7010142" y="299847"/>
                    <a:pt x="7023096" y="313945"/>
                    <a:pt x="7039479" y="322136"/>
                  </a:cubicBezTo>
                  <a:cubicBezTo>
                    <a:pt x="7053847" y="329320"/>
                    <a:pt x="7070831" y="330192"/>
                    <a:pt x="7085199" y="337376"/>
                  </a:cubicBezTo>
                  <a:cubicBezTo>
                    <a:pt x="7101582" y="345567"/>
                    <a:pt x="7114181" y="360417"/>
                    <a:pt x="7130919" y="367856"/>
                  </a:cubicBezTo>
                  <a:cubicBezTo>
                    <a:pt x="7294143" y="440400"/>
                    <a:pt x="7164609" y="359836"/>
                    <a:pt x="7268079" y="428816"/>
                  </a:cubicBezTo>
                  <a:cubicBezTo>
                    <a:pt x="7344279" y="423736"/>
                    <a:pt x="7420777" y="422010"/>
                    <a:pt x="7496679" y="413576"/>
                  </a:cubicBezTo>
                  <a:cubicBezTo>
                    <a:pt x="7565620" y="405916"/>
                    <a:pt x="7555329" y="363546"/>
                    <a:pt x="7633839" y="337376"/>
                  </a:cubicBezTo>
                  <a:cubicBezTo>
                    <a:pt x="7696935" y="316344"/>
                    <a:pt x="7666193" y="331047"/>
                    <a:pt x="7725279" y="291656"/>
                  </a:cubicBezTo>
                  <a:cubicBezTo>
                    <a:pt x="7781597" y="207179"/>
                    <a:pt x="7723537" y="273997"/>
                    <a:pt x="7801479" y="230696"/>
                  </a:cubicBezTo>
                  <a:cubicBezTo>
                    <a:pt x="7833501" y="212906"/>
                    <a:pt x="7862439" y="190056"/>
                    <a:pt x="7892919" y="169736"/>
                  </a:cubicBezTo>
                  <a:lnTo>
                    <a:pt x="7984359" y="108776"/>
                  </a:lnTo>
                  <a:cubicBezTo>
                    <a:pt x="7999599" y="98616"/>
                    <a:pt x="8012703" y="84088"/>
                    <a:pt x="8030079" y="78296"/>
                  </a:cubicBezTo>
                  <a:cubicBezTo>
                    <a:pt x="8138895" y="42024"/>
                    <a:pt x="8094786" y="65638"/>
                    <a:pt x="8167239" y="17336"/>
                  </a:cubicBezTo>
                  <a:cubicBezTo>
                    <a:pt x="8233279" y="22416"/>
                    <a:pt x="8299578" y="24837"/>
                    <a:pt x="8365359" y="32576"/>
                  </a:cubicBezTo>
                  <a:cubicBezTo>
                    <a:pt x="8429907" y="40170"/>
                    <a:pt x="8427599" y="52719"/>
                    <a:pt x="8487279" y="78296"/>
                  </a:cubicBezTo>
                  <a:cubicBezTo>
                    <a:pt x="8502044" y="84624"/>
                    <a:pt x="8517759" y="88456"/>
                    <a:pt x="8532999" y="93536"/>
                  </a:cubicBezTo>
                  <a:cubicBezTo>
                    <a:pt x="8548239" y="108776"/>
                    <a:pt x="8562162" y="125458"/>
                    <a:pt x="8578719" y="139256"/>
                  </a:cubicBezTo>
                  <a:cubicBezTo>
                    <a:pt x="8592790" y="150982"/>
                    <a:pt x="8612378" y="155952"/>
                    <a:pt x="8624439" y="169736"/>
                  </a:cubicBezTo>
                  <a:cubicBezTo>
                    <a:pt x="8768036" y="333846"/>
                    <a:pt x="8641484" y="200417"/>
                    <a:pt x="8700639" y="306896"/>
                  </a:cubicBezTo>
                  <a:cubicBezTo>
                    <a:pt x="8718429" y="338918"/>
                    <a:pt x="8750015" y="363583"/>
                    <a:pt x="8761599" y="398336"/>
                  </a:cubicBezTo>
                  <a:lnTo>
                    <a:pt x="8792079" y="489776"/>
                  </a:lnTo>
                  <a:cubicBezTo>
                    <a:pt x="8786999" y="662496"/>
                    <a:pt x="8809820" y="838318"/>
                    <a:pt x="8776839" y="1007936"/>
                  </a:cubicBezTo>
                  <a:cubicBezTo>
                    <a:pt x="8770707" y="1039474"/>
                    <a:pt x="8825927" y="1693784"/>
                    <a:pt x="8825927" y="1693784"/>
                  </a:cubicBezTo>
                  <a:lnTo>
                    <a:pt x="40951" y="1693784"/>
                  </a:lnTo>
                  <a:cubicBezTo>
                    <a:pt x="0" y="1693136"/>
                    <a:pt x="8047" y="941801"/>
                    <a:pt x="13839" y="901256"/>
                  </a:cubicBezTo>
                  <a:cubicBezTo>
                    <a:pt x="18209" y="870666"/>
                    <a:pt x="27793" y="840690"/>
                    <a:pt x="29079" y="809816"/>
                  </a:cubicBezTo>
                  <a:cubicBezTo>
                    <a:pt x="32886" y="718455"/>
                    <a:pt x="16379" y="606616"/>
                    <a:pt x="13839" y="56597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1" name="Группа 16"/>
            <p:cNvGrpSpPr/>
            <p:nvPr/>
          </p:nvGrpSpPr>
          <p:grpSpPr>
            <a:xfrm>
              <a:off x="6660232" y="3645024"/>
              <a:ext cx="2483768" cy="2913112"/>
              <a:chOff x="6228184" y="2420888"/>
              <a:chExt cx="2915816" cy="3921224"/>
            </a:xfrm>
          </p:grpSpPr>
          <p:pic>
            <p:nvPicPr>
              <p:cNvPr id="72" name="Picture 2" descr="Похожее изображение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228184" y="2420888"/>
                <a:ext cx="2417386" cy="3096344"/>
              </a:xfrm>
              <a:prstGeom prst="rect">
                <a:avLst/>
              </a:prstGeom>
              <a:noFill/>
            </p:spPr>
          </p:pic>
          <p:pic>
            <p:nvPicPr>
              <p:cNvPr id="73" name="Рисунок 72" descr="клей.pn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6878960" y="4077072"/>
                <a:ext cx="2265040" cy="2265040"/>
              </a:xfrm>
              <a:prstGeom prst="rect">
                <a:avLst/>
              </a:prstGeom>
            </p:spPr>
          </p:pic>
        </p:grpSp>
      </p:grpSp>
      <p:grpSp>
        <p:nvGrpSpPr>
          <p:cNvPr id="82" name="Группа 81"/>
          <p:cNvGrpSpPr/>
          <p:nvPr/>
        </p:nvGrpSpPr>
        <p:grpSpPr>
          <a:xfrm>
            <a:off x="3491880" y="4869160"/>
            <a:ext cx="2160240" cy="1512168"/>
            <a:chOff x="395536" y="332656"/>
            <a:chExt cx="8964488" cy="6192688"/>
          </a:xfrm>
        </p:grpSpPr>
        <p:sp>
          <p:nvSpPr>
            <p:cNvPr id="83" name="Прямоугольник 82"/>
            <p:cNvSpPr/>
            <p:nvPr/>
          </p:nvSpPr>
          <p:spPr>
            <a:xfrm>
              <a:off x="395536" y="332656"/>
              <a:ext cx="8352928" cy="6192688"/>
            </a:xfrm>
            <a:prstGeom prst="rect">
              <a:avLst/>
            </a:prstGeom>
            <a:solidFill>
              <a:srgbClr val="6600CC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84" name="Группа 5"/>
            <p:cNvGrpSpPr/>
            <p:nvPr/>
          </p:nvGrpSpPr>
          <p:grpSpPr>
            <a:xfrm>
              <a:off x="2843808" y="2492896"/>
              <a:ext cx="2736304" cy="3168352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96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97" name="Равнобедренный треугольник 6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85" name="Группа 7"/>
            <p:cNvGrpSpPr/>
            <p:nvPr/>
          </p:nvGrpSpPr>
          <p:grpSpPr>
            <a:xfrm>
              <a:off x="827584" y="3645024"/>
              <a:ext cx="1512168" cy="2016224"/>
              <a:chOff x="971600" y="3861048"/>
              <a:chExt cx="1512168" cy="2016224"/>
            </a:xfrm>
            <a:solidFill>
              <a:srgbClr val="003300"/>
            </a:solidFill>
          </p:grpSpPr>
          <p:sp>
            <p:nvSpPr>
              <p:cNvPr id="93" name="Равнобедренный треугольник 92"/>
              <p:cNvSpPr/>
              <p:nvPr/>
            </p:nvSpPr>
            <p:spPr>
              <a:xfrm>
                <a:off x="971600" y="4941168"/>
                <a:ext cx="1512168" cy="93610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4" name="Равнобедренный треугольник 93"/>
              <p:cNvSpPr/>
              <p:nvPr/>
            </p:nvSpPr>
            <p:spPr>
              <a:xfrm>
                <a:off x="971600" y="4437112"/>
                <a:ext cx="1512168" cy="792088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5" name="Равнобедренный треугольник 94"/>
              <p:cNvSpPr/>
              <p:nvPr/>
            </p:nvSpPr>
            <p:spPr>
              <a:xfrm>
                <a:off x="971600" y="3861048"/>
                <a:ext cx="1512168" cy="720080"/>
              </a:xfrm>
              <a:prstGeom prst="triangle">
                <a:avLst>
                  <a:gd name="adj" fmla="val 50000"/>
                </a:avLst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6" name="Группа 11"/>
            <p:cNvGrpSpPr/>
            <p:nvPr/>
          </p:nvGrpSpPr>
          <p:grpSpPr>
            <a:xfrm>
              <a:off x="5580112" y="1484784"/>
              <a:ext cx="3096344" cy="4104456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90" name="Равнобедренный треугольник 89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1" name="Равнобедренный треугольник 90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Равнобедренный треугольник 91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7" name="Группа 15"/>
            <p:cNvGrpSpPr/>
            <p:nvPr/>
          </p:nvGrpSpPr>
          <p:grpSpPr>
            <a:xfrm>
              <a:off x="6876256" y="3573016"/>
              <a:ext cx="2483768" cy="2913112"/>
              <a:chOff x="6228184" y="2420888"/>
              <a:chExt cx="2915816" cy="3921224"/>
            </a:xfrm>
          </p:grpSpPr>
          <p:pic>
            <p:nvPicPr>
              <p:cNvPr id="88" name="Picture 2" descr="Похожее изображение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228184" y="2420888"/>
                <a:ext cx="2417386" cy="3096344"/>
              </a:xfrm>
              <a:prstGeom prst="rect">
                <a:avLst/>
              </a:prstGeom>
              <a:noFill/>
            </p:spPr>
          </p:pic>
          <p:pic>
            <p:nvPicPr>
              <p:cNvPr id="89" name="Рисунок 88" descr="клей.pn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6878960" y="4077072"/>
                <a:ext cx="2265040" cy="2265040"/>
              </a:xfrm>
              <a:prstGeom prst="rect">
                <a:avLst/>
              </a:prstGeom>
            </p:spPr>
          </p:pic>
        </p:grpSp>
      </p:grpSp>
      <p:grpSp>
        <p:nvGrpSpPr>
          <p:cNvPr id="99" name="Группа 98"/>
          <p:cNvGrpSpPr/>
          <p:nvPr/>
        </p:nvGrpSpPr>
        <p:grpSpPr>
          <a:xfrm>
            <a:off x="611560" y="4653136"/>
            <a:ext cx="2160240" cy="1512168"/>
            <a:chOff x="395536" y="332656"/>
            <a:chExt cx="8964488" cy="6297488"/>
          </a:xfrm>
        </p:grpSpPr>
        <p:sp>
          <p:nvSpPr>
            <p:cNvPr id="100" name="Прямоугольник 99"/>
            <p:cNvSpPr/>
            <p:nvPr/>
          </p:nvSpPr>
          <p:spPr>
            <a:xfrm>
              <a:off x="467544" y="332656"/>
              <a:ext cx="8352928" cy="6192688"/>
            </a:xfrm>
            <a:prstGeom prst="rect">
              <a:avLst/>
            </a:prstGeom>
            <a:solidFill>
              <a:srgbClr val="6600CC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1" name="Группа 5"/>
            <p:cNvGrpSpPr/>
            <p:nvPr/>
          </p:nvGrpSpPr>
          <p:grpSpPr>
            <a:xfrm>
              <a:off x="2843808" y="2492896"/>
              <a:ext cx="2736304" cy="3168352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124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125" name="Равнобедренный треугольник 6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02" name="Группа 7"/>
            <p:cNvGrpSpPr/>
            <p:nvPr/>
          </p:nvGrpSpPr>
          <p:grpSpPr>
            <a:xfrm>
              <a:off x="827584" y="3645024"/>
              <a:ext cx="1512168" cy="2016224"/>
              <a:chOff x="971600" y="3861048"/>
              <a:chExt cx="1512168" cy="2016224"/>
            </a:xfrm>
            <a:solidFill>
              <a:srgbClr val="003300"/>
            </a:solidFill>
          </p:grpSpPr>
          <p:sp>
            <p:nvSpPr>
              <p:cNvPr id="121" name="Равнобедренный треугольник 120"/>
              <p:cNvSpPr/>
              <p:nvPr/>
            </p:nvSpPr>
            <p:spPr>
              <a:xfrm>
                <a:off x="971600" y="4941168"/>
                <a:ext cx="1512168" cy="93610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2" name="Равнобедренный треугольник 121"/>
              <p:cNvSpPr/>
              <p:nvPr/>
            </p:nvSpPr>
            <p:spPr>
              <a:xfrm>
                <a:off x="971600" y="4437112"/>
                <a:ext cx="1512168" cy="792088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3" name="Равнобедренный треугольник 122"/>
              <p:cNvSpPr/>
              <p:nvPr/>
            </p:nvSpPr>
            <p:spPr>
              <a:xfrm>
                <a:off x="971600" y="3861048"/>
                <a:ext cx="1512168" cy="720080"/>
              </a:xfrm>
              <a:prstGeom prst="triangle">
                <a:avLst>
                  <a:gd name="adj" fmla="val 50000"/>
                </a:avLst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03" name="Группа 11"/>
            <p:cNvGrpSpPr/>
            <p:nvPr/>
          </p:nvGrpSpPr>
          <p:grpSpPr>
            <a:xfrm>
              <a:off x="5652120" y="1340768"/>
              <a:ext cx="3096344" cy="4104456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118" name="Равнобедренный треугольник 117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9" name="Равнобедренный треугольник 118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0" name="Равнобедренный треугольник 119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04" name="Полилиния 103"/>
            <p:cNvSpPr/>
            <p:nvPr/>
          </p:nvSpPr>
          <p:spPr>
            <a:xfrm>
              <a:off x="395536" y="5013176"/>
              <a:ext cx="8424936" cy="1512168"/>
            </a:xfrm>
            <a:custGeom>
              <a:avLst/>
              <a:gdLst>
                <a:gd name="connsiteX0" fmla="*/ 56191 w 8852172"/>
                <a:gd name="connsiteY0" fmla="*/ 565976 h 1039474"/>
                <a:gd name="connsiteX1" fmla="*/ 56191 w 8852172"/>
                <a:gd name="connsiteY1" fmla="*/ 565976 h 1039474"/>
                <a:gd name="connsiteX2" fmla="*/ 193351 w 8852172"/>
                <a:gd name="connsiteY2" fmla="*/ 413576 h 1039474"/>
                <a:gd name="connsiteX3" fmla="*/ 239071 w 8852172"/>
                <a:gd name="connsiteY3" fmla="*/ 383096 h 1039474"/>
                <a:gd name="connsiteX4" fmla="*/ 360991 w 8852172"/>
                <a:gd name="connsiteY4" fmla="*/ 276416 h 1039474"/>
                <a:gd name="connsiteX5" fmla="*/ 406711 w 8852172"/>
                <a:gd name="connsiteY5" fmla="*/ 245936 h 1039474"/>
                <a:gd name="connsiteX6" fmla="*/ 833431 w 8852172"/>
                <a:gd name="connsiteY6" fmla="*/ 261176 h 1039474"/>
                <a:gd name="connsiteX7" fmla="*/ 879151 w 8852172"/>
                <a:gd name="connsiteY7" fmla="*/ 306896 h 1039474"/>
                <a:gd name="connsiteX8" fmla="*/ 940111 w 8852172"/>
                <a:gd name="connsiteY8" fmla="*/ 352616 h 1039474"/>
                <a:gd name="connsiteX9" fmla="*/ 1031551 w 8852172"/>
                <a:gd name="connsiteY9" fmla="*/ 413576 h 1039474"/>
                <a:gd name="connsiteX10" fmla="*/ 1077271 w 8852172"/>
                <a:gd name="connsiteY10" fmla="*/ 444056 h 1039474"/>
                <a:gd name="connsiteX11" fmla="*/ 1138231 w 8852172"/>
                <a:gd name="connsiteY11" fmla="*/ 474536 h 1039474"/>
                <a:gd name="connsiteX12" fmla="*/ 1168711 w 8852172"/>
                <a:gd name="connsiteY12" fmla="*/ 520256 h 1039474"/>
                <a:gd name="connsiteX13" fmla="*/ 1336351 w 8852172"/>
                <a:gd name="connsiteY13" fmla="*/ 565976 h 1039474"/>
                <a:gd name="connsiteX14" fmla="*/ 1382071 w 8852172"/>
                <a:gd name="connsiteY14" fmla="*/ 581216 h 1039474"/>
                <a:gd name="connsiteX15" fmla="*/ 1443031 w 8852172"/>
                <a:gd name="connsiteY15" fmla="*/ 596456 h 1039474"/>
                <a:gd name="connsiteX16" fmla="*/ 1610671 w 8852172"/>
                <a:gd name="connsiteY16" fmla="*/ 565976 h 1039474"/>
                <a:gd name="connsiteX17" fmla="*/ 1702111 w 8852172"/>
                <a:gd name="connsiteY17" fmla="*/ 505016 h 1039474"/>
                <a:gd name="connsiteX18" fmla="*/ 1732591 w 8852172"/>
                <a:gd name="connsiteY18" fmla="*/ 459296 h 1039474"/>
                <a:gd name="connsiteX19" fmla="*/ 1884991 w 8852172"/>
                <a:gd name="connsiteY19" fmla="*/ 367856 h 1039474"/>
                <a:gd name="connsiteX20" fmla="*/ 1930711 w 8852172"/>
                <a:gd name="connsiteY20" fmla="*/ 322136 h 1039474"/>
                <a:gd name="connsiteX21" fmla="*/ 2067871 w 8852172"/>
                <a:gd name="connsiteY21" fmla="*/ 245936 h 1039474"/>
                <a:gd name="connsiteX22" fmla="*/ 2174551 w 8852172"/>
                <a:gd name="connsiteY22" fmla="*/ 169736 h 1039474"/>
                <a:gd name="connsiteX23" fmla="*/ 2265991 w 8852172"/>
                <a:gd name="connsiteY23" fmla="*/ 139256 h 1039474"/>
                <a:gd name="connsiteX24" fmla="*/ 2311711 w 8852172"/>
                <a:gd name="connsiteY24" fmla="*/ 124016 h 1039474"/>
                <a:gd name="connsiteX25" fmla="*/ 2357431 w 8852172"/>
                <a:gd name="connsiteY25" fmla="*/ 108776 h 1039474"/>
                <a:gd name="connsiteX26" fmla="*/ 2448871 w 8852172"/>
                <a:gd name="connsiteY26" fmla="*/ 93536 h 1039474"/>
                <a:gd name="connsiteX27" fmla="*/ 2570791 w 8852172"/>
                <a:gd name="connsiteY27" fmla="*/ 108776 h 1039474"/>
                <a:gd name="connsiteX28" fmla="*/ 2738431 w 8852172"/>
                <a:gd name="connsiteY28" fmla="*/ 200216 h 1039474"/>
                <a:gd name="connsiteX29" fmla="*/ 2829871 w 8852172"/>
                <a:gd name="connsiteY29" fmla="*/ 261176 h 1039474"/>
                <a:gd name="connsiteX30" fmla="*/ 2875591 w 8852172"/>
                <a:gd name="connsiteY30" fmla="*/ 291656 h 1039474"/>
                <a:gd name="connsiteX31" fmla="*/ 2951791 w 8852172"/>
                <a:gd name="connsiteY31" fmla="*/ 352616 h 1039474"/>
                <a:gd name="connsiteX32" fmla="*/ 2997511 w 8852172"/>
                <a:gd name="connsiteY32" fmla="*/ 398336 h 1039474"/>
                <a:gd name="connsiteX33" fmla="*/ 3043231 w 8852172"/>
                <a:gd name="connsiteY33" fmla="*/ 428816 h 1039474"/>
                <a:gd name="connsiteX34" fmla="*/ 3104191 w 8852172"/>
                <a:gd name="connsiteY34" fmla="*/ 474536 h 1039474"/>
                <a:gd name="connsiteX35" fmla="*/ 3210871 w 8852172"/>
                <a:gd name="connsiteY35" fmla="*/ 505016 h 1039474"/>
                <a:gd name="connsiteX36" fmla="*/ 3424231 w 8852172"/>
                <a:gd name="connsiteY36" fmla="*/ 520256 h 1039474"/>
                <a:gd name="connsiteX37" fmla="*/ 3515671 w 8852172"/>
                <a:gd name="connsiteY37" fmla="*/ 489776 h 1039474"/>
                <a:gd name="connsiteX38" fmla="*/ 3607111 w 8852172"/>
                <a:gd name="connsiteY38" fmla="*/ 428816 h 1039474"/>
                <a:gd name="connsiteX39" fmla="*/ 3652831 w 8852172"/>
                <a:gd name="connsiteY39" fmla="*/ 383096 h 1039474"/>
                <a:gd name="connsiteX40" fmla="*/ 3698551 w 8852172"/>
                <a:gd name="connsiteY40" fmla="*/ 352616 h 1039474"/>
                <a:gd name="connsiteX41" fmla="*/ 3744271 w 8852172"/>
                <a:gd name="connsiteY41" fmla="*/ 306896 h 1039474"/>
                <a:gd name="connsiteX42" fmla="*/ 3789991 w 8852172"/>
                <a:gd name="connsiteY42" fmla="*/ 276416 h 1039474"/>
                <a:gd name="connsiteX43" fmla="*/ 3881431 w 8852172"/>
                <a:gd name="connsiteY43" fmla="*/ 200216 h 1039474"/>
                <a:gd name="connsiteX44" fmla="*/ 3911911 w 8852172"/>
                <a:gd name="connsiteY44" fmla="*/ 154496 h 1039474"/>
                <a:gd name="connsiteX45" fmla="*/ 4049071 w 8852172"/>
                <a:gd name="connsiteY45" fmla="*/ 47816 h 1039474"/>
                <a:gd name="connsiteX46" fmla="*/ 4140511 w 8852172"/>
                <a:gd name="connsiteY46" fmla="*/ 2096 h 1039474"/>
                <a:gd name="connsiteX47" fmla="*/ 4353871 w 8852172"/>
                <a:gd name="connsiteY47" fmla="*/ 32576 h 1039474"/>
                <a:gd name="connsiteX48" fmla="*/ 4445311 w 8852172"/>
                <a:gd name="connsiteY48" fmla="*/ 63056 h 1039474"/>
                <a:gd name="connsiteX49" fmla="*/ 4567231 w 8852172"/>
                <a:gd name="connsiteY49" fmla="*/ 124016 h 1039474"/>
                <a:gd name="connsiteX50" fmla="*/ 4658671 w 8852172"/>
                <a:gd name="connsiteY50" fmla="*/ 184976 h 1039474"/>
                <a:gd name="connsiteX51" fmla="*/ 4704391 w 8852172"/>
                <a:gd name="connsiteY51" fmla="*/ 230696 h 1039474"/>
                <a:gd name="connsiteX52" fmla="*/ 4795831 w 8852172"/>
                <a:gd name="connsiteY52" fmla="*/ 291656 h 1039474"/>
                <a:gd name="connsiteX53" fmla="*/ 4841551 w 8852172"/>
                <a:gd name="connsiteY53" fmla="*/ 322136 h 1039474"/>
                <a:gd name="connsiteX54" fmla="*/ 4887271 w 8852172"/>
                <a:gd name="connsiteY54" fmla="*/ 367856 h 1039474"/>
                <a:gd name="connsiteX55" fmla="*/ 4932991 w 8852172"/>
                <a:gd name="connsiteY55" fmla="*/ 383096 h 1039474"/>
                <a:gd name="connsiteX56" fmla="*/ 4978711 w 8852172"/>
                <a:gd name="connsiteY56" fmla="*/ 413576 h 1039474"/>
                <a:gd name="connsiteX57" fmla="*/ 5024431 w 8852172"/>
                <a:gd name="connsiteY57" fmla="*/ 428816 h 1039474"/>
                <a:gd name="connsiteX58" fmla="*/ 5176831 w 8852172"/>
                <a:gd name="connsiteY58" fmla="*/ 505016 h 1039474"/>
                <a:gd name="connsiteX59" fmla="*/ 5451151 w 8852172"/>
                <a:gd name="connsiteY59" fmla="*/ 489776 h 1039474"/>
                <a:gd name="connsiteX60" fmla="*/ 5496871 w 8852172"/>
                <a:gd name="connsiteY60" fmla="*/ 474536 h 1039474"/>
                <a:gd name="connsiteX61" fmla="*/ 5588311 w 8852172"/>
                <a:gd name="connsiteY61" fmla="*/ 413576 h 1039474"/>
                <a:gd name="connsiteX62" fmla="*/ 5634031 w 8852172"/>
                <a:gd name="connsiteY62" fmla="*/ 383096 h 1039474"/>
                <a:gd name="connsiteX63" fmla="*/ 5679751 w 8852172"/>
                <a:gd name="connsiteY63" fmla="*/ 337376 h 1039474"/>
                <a:gd name="connsiteX64" fmla="*/ 5771191 w 8852172"/>
                <a:gd name="connsiteY64" fmla="*/ 276416 h 1039474"/>
                <a:gd name="connsiteX65" fmla="*/ 5908351 w 8852172"/>
                <a:gd name="connsiteY65" fmla="*/ 169736 h 1039474"/>
                <a:gd name="connsiteX66" fmla="*/ 6045511 w 8852172"/>
                <a:gd name="connsiteY66" fmla="*/ 63056 h 1039474"/>
                <a:gd name="connsiteX67" fmla="*/ 6091231 w 8852172"/>
                <a:gd name="connsiteY67" fmla="*/ 47816 h 1039474"/>
                <a:gd name="connsiteX68" fmla="*/ 6213151 w 8852172"/>
                <a:gd name="connsiteY68" fmla="*/ 2096 h 1039474"/>
                <a:gd name="connsiteX69" fmla="*/ 6533191 w 8852172"/>
                <a:gd name="connsiteY69" fmla="*/ 17336 h 1039474"/>
                <a:gd name="connsiteX70" fmla="*/ 6670351 w 8852172"/>
                <a:gd name="connsiteY70" fmla="*/ 93536 h 1039474"/>
                <a:gd name="connsiteX71" fmla="*/ 6761791 w 8852172"/>
                <a:gd name="connsiteY71" fmla="*/ 139256 h 1039474"/>
                <a:gd name="connsiteX72" fmla="*/ 6807511 w 8852172"/>
                <a:gd name="connsiteY72" fmla="*/ 154496 h 1039474"/>
                <a:gd name="connsiteX73" fmla="*/ 6853231 w 8852172"/>
                <a:gd name="connsiteY73" fmla="*/ 184976 h 1039474"/>
                <a:gd name="connsiteX74" fmla="*/ 6898951 w 8852172"/>
                <a:gd name="connsiteY74" fmla="*/ 200216 h 1039474"/>
                <a:gd name="connsiteX75" fmla="*/ 6990391 w 8852172"/>
                <a:gd name="connsiteY75" fmla="*/ 276416 h 1039474"/>
                <a:gd name="connsiteX76" fmla="*/ 7036111 w 8852172"/>
                <a:gd name="connsiteY76" fmla="*/ 291656 h 1039474"/>
                <a:gd name="connsiteX77" fmla="*/ 7081831 w 8852172"/>
                <a:gd name="connsiteY77" fmla="*/ 322136 h 1039474"/>
                <a:gd name="connsiteX78" fmla="*/ 7127551 w 8852172"/>
                <a:gd name="connsiteY78" fmla="*/ 337376 h 1039474"/>
                <a:gd name="connsiteX79" fmla="*/ 7173271 w 8852172"/>
                <a:gd name="connsiteY79" fmla="*/ 367856 h 1039474"/>
                <a:gd name="connsiteX80" fmla="*/ 7310431 w 8852172"/>
                <a:gd name="connsiteY80" fmla="*/ 428816 h 1039474"/>
                <a:gd name="connsiteX81" fmla="*/ 7539031 w 8852172"/>
                <a:gd name="connsiteY81" fmla="*/ 413576 h 1039474"/>
                <a:gd name="connsiteX82" fmla="*/ 7676191 w 8852172"/>
                <a:gd name="connsiteY82" fmla="*/ 337376 h 1039474"/>
                <a:gd name="connsiteX83" fmla="*/ 7767631 w 8852172"/>
                <a:gd name="connsiteY83" fmla="*/ 291656 h 1039474"/>
                <a:gd name="connsiteX84" fmla="*/ 7843831 w 8852172"/>
                <a:gd name="connsiteY84" fmla="*/ 230696 h 1039474"/>
                <a:gd name="connsiteX85" fmla="*/ 7935271 w 8852172"/>
                <a:gd name="connsiteY85" fmla="*/ 169736 h 1039474"/>
                <a:gd name="connsiteX86" fmla="*/ 8026711 w 8852172"/>
                <a:gd name="connsiteY86" fmla="*/ 108776 h 1039474"/>
                <a:gd name="connsiteX87" fmla="*/ 8072431 w 8852172"/>
                <a:gd name="connsiteY87" fmla="*/ 78296 h 1039474"/>
                <a:gd name="connsiteX88" fmla="*/ 8209591 w 8852172"/>
                <a:gd name="connsiteY88" fmla="*/ 17336 h 1039474"/>
                <a:gd name="connsiteX89" fmla="*/ 8407711 w 8852172"/>
                <a:gd name="connsiteY89" fmla="*/ 32576 h 1039474"/>
                <a:gd name="connsiteX90" fmla="*/ 8529631 w 8852172"/>
                <a:gd name="connsiteY90" fmla="*/ 78296 h 1039474"/>
                <a:gd name="connsiteX91" fmla="*/ 8575351 w 8852172"/>
                <a:gd name="connsiteY91" fmla="*/ 93536 h 1039474"/>
                <a:gd name="connsiteX92" fmla="*/ 8621071 w 8852172"/>
                <a:gd name="connsiteY92" fmla="*/ 139256 h 1039474"/>
                <a:gd name="connsiteX93" fmla="*/ 8666791 w 8852172"/>
                <a:gd name="connsiteY93" fmla="*/ 169736 h 1039474"/>
                <a:gd name="connsiteX94" fmla="*/ 8742991 w 8852172"/>
                <a:gd name="connsiteY94" fmla="*/ 306896 h 1039474"/>
                <a:gd name="connsiteX95" fmla="*/ 8803951 w 8852172"/>
                <a:gd name="connsiteY95" fmla="*/ 398336 h 1039474"/>
                <a:gd name="connsiteX96" fmla="*/ 8834431 w 8852172"/>
                <a:gd name="connsiteY96" fmla="*/ 489776 h 1039474"/>
                <a:gd name="connsiteX97" fmla="*/ 8819191 w 8852172"/>
                <a:gd name="connsiteY97" fmla="*/ 1007936 h 1039474"/>
                <a:gd name="connsiteX98" fmla="*/ 8727751 w 8852172"/>
                <a:gd name="connsiteY98" fmla="*/ 1038416 h 1039474"/>
                <a:gd name="connsiteX99" fmla="*/ 40951 w 8852172"/>
                <a:gd name="connsiteY99" fmla="*/ 1023176 h 1039474"/>
                <a:gd name="connsiteX100" fmla="*/ 56191 w 8852172"/>
                <a:gd name="connsiteY100" fmla="*/ 901256 h 1039474"/>
                <a:gd name="connsiteX101" fmla="*/ 71431 w 8852172"/>
                <a:gd name="connsiteY101" fmla="*/ 809816 h 1039474"/>
                <a:gd name="connsiteX102" fmla="*/ 56191 w 8852172"/>
                <a:gd name="connsiteY102" fmla="*/ 565976 h 1039474"/>
                <a:gd name="connsiteX0" fmla="*/ 56191 w 8852172"/>
                <a:gd name="connsiteY0" fmla="*/ 565976 h 1562922"/>
                <a:gd name="connsiteX1" fmla="*/ 56191 w 8852172"/>
                <a:gd name="connsiteY1" fmla="*/ 565976 h 1562922"/>
                <a:gd name="connsiteX2" fmla="*/ 193351 w 8852172"/>
                <a:gd name="connsiteY2" fmla="*/ 413576 h 1562922"/>
                <a:gd name="connsiteX3" fmla="*/ 239071 w 8852172"/>
                <a:gd name="connsiteY3" fmla="*/ 383096 h 1562922"/>
                <a:gd name="connsiteX4" fmla="*/ 360991 w 8852172"/>
                <a:gd name="connsiteY4" fmla="*/ 276416 h 1562922"/>
                <a:gd name="connsiteX5" fmla="*/ 406711 w 8852172"/>
                <a:gd name="connsiteY5" fmla="*/ 245936 h 1562922"/>
                <a:gd name="connsiteX6" fmla="*/ 833431 w 8852172"/>
                <a:gd name="connsiteY6" fmla="*/ 261176 h 1562922"/>
                <a:gd name="connsiteX7" fmla="*/ 879151 w 8852172"/>
                <a:gd name="connsiteY7" fmla="*/ 306896 h 1562922"/>
                <a:gd name="connsiteX8" fmla="*/ 940111 w 8852172"/>
                <a:gd name="connsiteY8" fmla="*/ 352616 h 1562922"/>
                <a:gd name="connsiteX9" fmla="*/ 1031551 w 8852172"/>
                <a:gd name="connsiteY9" fmla="*/ 413576 h 1562922"/>
                <a:gd name="connsiteX10" fmla="*/ 1077271 w 8852172"/>
                <a:gd name="connsiteY10" fmla="*/ 444056 h 1562922"/>
                <a:gd name="connsiteX11" fmla="*/ 1138231 w 8852172"/>
                <a:gd name="connsiteY11" fmla="*/ 474536 h 1562922"/>
                <a:gd name="connsiteX12" fmla="*/ 1168711 w 8852172"/>
                <a:gd name="connsiteY12" fmla="*/ 520256 h 1562922"/>
                <a:gd name="connsiteX13" fmla="*/ 1336351 w 8852172"/>
                <a:gd name="connsiteY13" fmla="*/ 565976 h 1562922"/>
                <a:gd name="connsiteX14" fmla="*/ 1382071 w 8852172"/>
                <a:gd name="connsiteY14" fmla="*/ 581216 h 1562922"/>
                <a:gd name="connsiteX15" fmla="*/ 1443031 w 8852172"/>
                <a:gd name="connsiteY15" fmla="*/ 596456 h 1562922"/>
                <a:gd name="connsiteX16" fmla="*/ 1610671 w 8852172"/>
                <a:gd name="connsiteY16" fmla="*/ 565976 h 1562922"/>
                <a:gd name="connsiteX17" fmla="*/ 1702111 w 8852172"/>
                <a:gd name="connsiteY17" fmla="*/ 505016 h 1562922"/>
                <a:gd name="connsiteX18" fmla="*/ 1732591 w 8852172"/>
                <a:gd name="connsiteY18" fmla="*/ 459296 h 1562922"/>
                <a:gd name="connsiteX19" fmla="*/ 1884991 w 8852172"/>
                <a:gd name="connsiteY19" fmla="*/ 367856 h 1562922"/>
                <a:gd name="connsiteX20" fmla="*/ 1930711 w 8852172"/>
                <a:gd name="connsiteY20" fmla="*/ 322136 h 1562922"/>
                <a:gd name="connsiteX21" fmla="*/ 2067871 w 8852172"/>
                <a:gd name="connsiteY21" fmla="*/ 245936 h 1562922"/>
                <a:gd name="connsiteX22" fmla="*/ 2174551 w 8852172"/>
                <a:gd name="connsiteY22" fmla="*/ 169736 h 1562922"/>
                <a:gd name="connsiteX23" fmla="*/ 2265991 w 8852172"/>
                <a:gd name="connsiteY23" fmla="*/ 139256 h 1562922"/>
                <a:gd name="connsiteX24" fmla="*/ 2311711 w 8852172"/>
                <a:gd name="connsiteY24" fmla="*/ 124016 h 1562922"/>
                <a:gd name="connsiteX25" fmla="*/ 2357431 w 8852172"/>
                <a:gd name="connsiteY25" fmla="*/ 108776 h 1562922"/>
                <a:gd name="connsiteX26" fmla="*/ 2448871 w 8852172"/>
                <a:gd name="connsiteY26" fmla="*/ 93536 h 1562922"/>
                <a:gd name="connsiteX27" fmla="*/ 2570791 w 8852172"/>
                <a:gd name="connsiteY27" fmla="*/ 108776 h 1562922"/>
                <a:gd name="connsiteX28" fmla="*/ 2738431 w 8852172"/>
                <a:gd name="connsiteY28" fmla="*/ 200216 h 1562922"/>
                <a:gd name="connsiteX29" fmla="*/ 2829871 w 8852172"/>
                <a:gd name="connsiteY29" fmla="*/ 261176 h 1562922"/>
                <a:gd name="connsiteX30" fmla="*/ 2875591 w 8852172"/>
                <a:gd name="connsiteY30" fmla="*/ 291656 h 1562922"/>
                <a:gd name="connsiteX31" fmla="*/ 2951791 w 8852172"/>
                <a:gd name="connsiteY31" fmla="*/ 352616 h 1562922"/>
                <a:gd name="connsiteX32" fmla="*/ 2997511 w 8852172"/>
                <a:gd name="connsiteY32" fmla="*/ 398336 h 1562922"/>
                <a:gd name="connsiteX33" fmla="*/ 3043231 w 8852172"/>
                <a:gd name="connsiteY33" fmla="*/ 428816 h 1562922"/>
                <a:gd name="connsiteX34" fmla="*/ 3104191 w 8852172"/>
                <a:gd name="connsiteY34" fmla="*/ 474536 h 1562922"/>
                <a:gd name="connsiteX35" fmla="*/ 3210871 w 8852172"/>
                <a:gd name="connsiteY35" fmla="*/ 505016 h 1562922"/>
                <a:gd name="connsiteX36" fmla="*/ 3424231 w 8852172"/>
                <a:gd name="connsiteY36" fmla="*/ 520256 h 1562922"/>
                <a:gd name="connsiteX37" fmla="*/ 3515671 w 8852172"/>
                <a:gd name="connsiteY37" fmla="*/ 489776 h 1562922"/>
                <a:gd name="connsiteX38" fmla="*/ 3607111 w 8852172"/>
                <a:gd name="connsiteY38" fmla="*/ 428816 h 1562922"/>
                <a:gd name="connsiteX39" fmla="*/ 3652831 w 8852172"/>
                <a:gd name="connsiteY39" fmla="*/ 383096 h 1562922"/>
                <a:gd name="connsiteX40" fmla="*/ 3698551 w 8852172"/>
                <a:gd name="connsiteY40" fmla="*/ 352616 h 1562922"/>
                <a:gd name="connsiteX41" fmla="*/ 3744271 w 8852172"/>
                <a:gd name="connsiteY41" fmla="*/ 306896 h 1562922"/>
                <a:gd name="connsiteX42" fmla="*/ 3789991 w 8852172"/>
                <a:gd name="connsiteY42" fmla="*/ 276416 h 1562922"/>
                <a:gd name="connsiteX43" fmla="*/ 3881431 w 8852172"/>
                <a:gd name="connsiteY43" fmla="*/ 200216 h 1562922"/>
                <a:gd name="connsiteX44" fmla="*/ 3911911 w 8852172"/>
                <a:gd name="connsiteY44" fmla="*/ 154496 h 1562922"/>
                <a:gd name="connsiteX45" fmla="*/ 4049071 w 8852172"/>
                <a:gd name="connsiteY45" fmla="*/ 47816 h 1562922"/>
                <a:gd name="connsiteX46" fmla="*/ 4140511 w 8852172"/>
                <a:gd name="connsiteY46" fmla="*/ 2096 h 1562922"/>
                <a:gd name="connsiteX47" fmla="*/ 4353871 w 8852172"/>
                <a:gd name="connsiteY47" fmla="*/ 32576 h 1562922"/>
                <a:gd name="connsiteX48" fmla="*/ 4445311 w 8852172"/>
                <a:gd name="connsiteY48" fmla="*/ 63056 h 1562922"/>
                <a:gd name="connsiteX49" fmla="*/ 4567231 w 8852172"/>
                <a:gd name="connsiteY49" fmla="*/ 124016 h 1562922"/>
                <a:gd name="connsiteX50" fmla="*/ 4658671 w 8852172"/>
                <a:gd name="connsiteY50" fmla="*/ 184976 h 1562922"/>
                <a:gd name="connsiteX51" fmla="*/ 4704391 w 8852172"/>
                <a:gd name="connsiteY51" fmla="*/ 230696 h 1562922"/>
                <a:gd name="connsiteX52" fmla="*/ 4795831 w 8852172"/>
                <a:gd name="connsiteY52" fmla="*/ 291656 h 1562922"/>
                <a:gd name="connsiteX53" fmla="*/ 4841551 w 8852172"/>
                <a:gd name="connsiteY53" fmla="*/ 322136 h 1562922"/>
                <a:gd name="connsiteX54" fmla="*/ 4887271 w 8852172"/>
                <a:gd name="connsiteY54" fmla="*/ 367856 h 1562922"/>
                <a:gd name="connsiteX55" fmla="*/ 4932991 w 8852172"/>
                <a:gd name="connsiteY55" fmla="*/ 383096 h 1562922"/>
                <a:gd name="connsiteX56" fmla="*/ 4978711 w 8852172"/>
                <a:gd name="connsiteY56" fmla="*/ 413576 h 1562922"/>
                <a:gd name="connsiteX57" fmla="*/ 5024431 w 8852172"/>
                <a:gd name="connsiteY57" fmla="*/ 428816 h 1562922"/>
                <a:gd name="connsiteX58" fmla="*/ 5176831 w 8852172"/>
                <a:gd name="connsiteY58" fmla="*/ 505016 h 1562922"/>
                <a:gd name="connsiteX59" fmla="*/ 5451151 w 8852172"/>
                <a:gd name="connsiteY59" fmla="*/ 489776 h 1562922"/>
                <a:gd name="connsiteX60" fmla="*/ 5496871 w 8852172"/>
                <a:gd name="connsiteY60" fmla="*/ 474536 h 1562922"/>
                <a:gd name="connsiteX61" fmla="*/ 5588311 w 8852172"/>
                <a:gd name="connsiteY61" fmla="*/ 413576 h 1562922"/>
                <a:gd name="connsiteX62" fmla="*/ 5634031 w 8852172"/>
                <a:gd name="connsiteY62" fmla="*/ 383096 h 1562922"/>
                <a:gd name="connsiteX63" fmla="*/ 5679751 w 8852172"/>
                <a:gd name="connsiteY63" fmla="*/ 337376 h 1562922"/>
                <a:gd name="connsiteX64" fmla="*/ 5771191 w 8852172"/>
                <a:gd name="connsiteY64" fmla="*/ 276416 h 1562922"/>
                <a:gd name="connsiteX65" fmla="*/ 5908351 w 8852172"/>
                <a:gd name="connsiteY65" fmla="*/ 169736 h 1562922"/>
                <a:gd name="connsiteX66" fmla="*/ 6045511 w 8852172"/>
                <a:gd name="connsiteY66" fmla="*/ 63056 h 1562922"/>
                <a:gd name="connsiteX67" fmla="*/ 6091231 w 8852172"/>
                <a:gd name="connsiteY67" fmla="*/ 47816 h 1562922"/>
                <a:gd name="connsiteX68" fmla="*/ 6213151 w 8852172"/>
                <a:gd name="connsiteY68" fmla="*/ 2096 h 1562922"/>
                <a:gd name="connsiteX69" fmla="*/ 6533191 w 8852172"/>
                <a:gd name="connsiteY69" fmla="*/ 17336 h 1562922"/>
                <a:gd name="connsiteX70" fmla="*/ 6670351 w 8852172"/>
                <a:gd name="connsiteY70" fmla="*/ 93536 h 1562922"/>
                <a:gd name="connsiteX71" fmla="*/ 6761791 w 8852172"/>
                <a:gd name="connsiteY71" fmla="*/ 139256 h 1562922"/>
                <a:gd name="connsiteX72" fmla="*/ 6807511 w 8852172"/>
                <a:gd name="connsiteY72" fmla="*/ 154496 h 1562922"/>
                <a:gd name="connsiteX73" fmla="*/ 6853231 w 8852172"/>
                <a:gd name="connsiteY73" fmla="*/ 184976 h 1562922"/>
                <a:gd name="connsiteX74" fmla="*/ 6898951 w 8852172"/>
                <a:gd name="connsiteY74" fmla="*/ 200216 h 1562922"/>
                <a:gd name="connsiteX75" fmla="*/ 6990391 w 8852172"/>
                <a:gd name="connsiteY75" fmla="*/ 276416 h 1562922"/>
                <a:gd name="connsiteX76" fmla="*/ 7036111 w 8852172"/>
                <a:gd name="connsiteY76" fmla="*/ 291656 h 1562922"/>
                <a:gd name="connsiteX77" fmla="*/ 7081831 w 8852172"/>
                <a:gd name="connsiteY77" fmla="*/ 322136 h 1562922"/>
                <a:gd name="connsiteX78" fmla="*/ 7127551 w 8852172"/>
                <a:gd name="connsiteY78" fmla="*/ 337376 h 1562922"/>
                <a:gd name="connsiteX79" fmla="*/ 7173271 w 8852172"/>
                <a:gd name="connsiteY79" fmla="*/ 367856 h 1562922"/>
                <a:gd name="connsiteX80" fmla="*/ 7310431 w 8852172"/>
                <a:gd name="connsiteY80" fmla="*/ 428816 h 1562922"/>
                <a:gd name="connsiteX81" fmla="*/ 7539031 w 8852172"/>
                <a:gd name="connsiteY81" fmla="*/ 413576 h 1562922"/>
                <a:gd name="connsiteX82" fmla="*/ 7676191 w 8852172"/>
                <a:gd name="connsiteY82" fmla="*/ 337376 h 1562922"/>
                <a:gd name="connsiteX83" fmla="*/ 7767631 w 8852172"/>
                <a:gd name="connsiteY83" fmla="*/ 291656 h 1562922"/>
                <a:gd name="connsiteX84" fmla="*/ 7843831 w 8852172"/>
                <a:gd name="connsiteY84" fmla="*/ 230696 h 1562922"/>
                <a:gd name="connsiteX85" fmla="*/ 7935271 w 8852172"/>
                <a:gd name="connsiteY85" fmla="*/ 169736 h 1562922"/>
                <a:gd name="connsiteX86" fmla="*/ 8026711 w 8852172"/>
                <a:gd name="connsiteY86" fmla="*/ 108776 h 1562922"/>
                <a:gd name="connsiteX87" fmla="*/ 8072431 w 8852172"/>
                <a:gd name="connsiteY87" fmla="*/ 78296 h 1562922"/>
                <a:gd name="connsiteX88" fmla="*/ 8209591 w 8852172"/>
                <a:gd name="connsiteY88" fmla="*/ 17336 h 1562922"/>
                <a:gd name="connsiteX89" fmla="*/ 8407711 w 8852172"/>
                <a:gd name="connsiteY89" fmla="*/ 32576 h 1562922"/>
                <a:gd name="connsiteX90" fmla="*/ 8529631 w 8852172"/>
                <a:gd name="connsiteY90" fmla="*/ 78296 h 1562922"/>
                <a:gd name="connsiteX91" fmla="*/ 8575351 w 8852172"/>
                <a:gd name="connsiteY91" fmla="*/ 93536 h 1562922"/>
                <a:gd name="connsiteX92" fmla="*/ 8621071 w 8852172"/>
                <a:gd name="connsiteY92" fmla="*/ 139256 h 1562922"/>
                <a:gd name="connsiteX93" fmla="*/ 8666791 w 8852172"/>
                <a:gd name="connsiteY93" fmla="*/ 169736 h 1562922"/>
                <a:gd name="connsiteX94" fmla="*/ 8742991 w 8852172"/>
                <a:gd name="connsiteY94" fmla="*/ 306896 h 1562922"/>
                <a:gd name="connsiteX95" fmla="*/ 8803951 w 8852172"/>
                <a:gd name="connsiteY95" fmla="*/ 398336 h 1562922"/>
                <a:gd name="connsiteX96" fmla="*/ 8834431 w 8852172"/>
                <a:gd name="connsiteY96" fmla="*/ 489776 h 1562922"/>
                <a:gd name="connsiteX97" fmla="*/ 8819191 w 8852172"/>
                <a:gd name="connsiteY97" fmla="*/ 1007936 h 1562922"/>
                <a:gd name="connsiteX98" fmla="*/ 8724263 w 8852172"/>
                <a:gd name="connsiteY98" fmla="*/ 1562922 h 1562922"/>
                <a:gd name="connsiteX99" fmla="*/ 40951 w 8852172"/>
                <a:gd name="connsiteY99" fmla="*/ 1023176 h 1562922"/>
                <a:gd name="connsiteX100" fmla="*/ 56191 w 8852172"/>
                <a:gd name="connsiteY100" fmla="*/ 901256 h 1562922"/>
                <a:gd name="connsiteX101" fmla="*/ 71431 w 8852172"/>
                <a:gd name="connsiteY101" fmla="*/ 809816 h 1562922"/>
                <a:gd name="connsiteX102" fmla="*/ 56191 w 8852172"/>
                <a:gd name="connsiteY102" fmla="*/ 565976 h 1562922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562922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693784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9005439"/>
                <a:gd name="connsiteY0" fmla="*/ 565976 h 1693784"/>
                <a:gd name="connsiteX1" fmla="*/ 193351 w 9005439"/>
                <a:gd name="connsiteY1" fmla="*/ 565976 h 1693784"/>
                <a:gd name="connsiteX2" fmla="*/ 330511 w 9005439"/>
                <a:gd name="connsiteY2" fmla="*/ 413576 h 1693784"/>
                <a:gd name="connsiteX3" fmla="*/ 376231 w 9005439"/>
                <a:gd name="connsiteY3" fmla="*/ 383096 h 1693784"/>
                <a:gd name="connsiteX4" fmla="*/ 498151 w 9005439"/>
                <a:gd name="connsiteY4" fmla="*/ 276416 h 1693784"/>
                <a:gd name="connsiteX5" fmla="*/ 543871 w 9005439"/>
                <a:gd name="connsiteY5" fmla="*/ 245936 h 1693784"/>
                <a:gd name="connsiteX6" fmla="*/ 970591 w 9005439"/>
                <a:gd name="connsiteY6" fmla="*/ 261176 h 1693784"/>
                <a:gd name="connsiteX7" fmla="*/ 1016311 w 9005439"/>
                <a:gd name="connsiteY7" fmla="*/ 306896 h 1693784"/>
                <a:gd name="connsiteX8" fmla="*/ 1077271 w 9005439"/>
                <a:gd name="connsiteY8" fmla="*/ 352616 h 1693784"/>
                <a:gd name="connsiteX9" fmla="*/ 1168711 w 9005439"/>
                <a:gd name="connsiteY9" fmla="*/ 413576 h 1693784"/>
                <a:gd name="connsiteX10" fmla="*/ 1214431 w 9005439"/>
                <a:gd name="connsiteY10" fmla="*/ 444056 h 1693784"/>
                <a:gd name="connsiteX11" fmla="*/ 1275391 w 9005439"/>
                <a:gd name="connsiteY11" fmla="*/ 474536 h 1693784"/>
                <a:gd name="connsiteX12" fmla="*/ 1305871 w 9005439"/>
                <a:gd name="connsiteY12" fmla="*/ 520256 h 1693784"/>
                <a:gd name="connsiteX13" fmla="*/ 1473511 w 9005439"/>
                <a:gd name="connsiteY13" fmla="*/ 565976 h 1693784"/>
                <a:gd name="connsiteX14" fmla="*/ 1519231 w 9005439"/>
                <a:gd name="connsiteY14" fmla="*/ 581216 h 1693784"/>
                <a:gd name="connsiteX15" fmla="*/ 1580191 w 9005439"/>
                <a:gd name="connsiteY15" fmla="*/ 596456 h 1693784"/>
                <a:gd name="connsiteX16" fmla="*/ 1747831 w 9005439"/>
                <a:gd name="connsiteY16" fmla="*/ 565976 h 1693784"/>
                <a:gd name="connsiteX17" fmla="*/ 1839271 w 9005439"/>
                <a:gd name="connsiteY17" fmla="*/ 505016 h 1693784"/>
                <a:gd name="connsiteX18" fmla="*/ 1869751 w 9005439"/>
                <a:gd name="connsiteY18" fmla="*/ 459296 h 1693784"/>
                <a:gd name="connsiteX19" fmla="*/ 2022151 w 9005439"/>
                <a:gd name="connsiteY19" fmla="*/ 367856 h 1693784"/>
                <a:gd name="connsiteX20" fmla="*/ 2067871 w 9005439"/>
                <a:gd name="connsiteY20" fmla="*/ 322136 h 1693784"/>
                <a:gd name="connsiteX21" fmla="*/ 2205031 w 9005439"/>
                <a:gd name="connsiteY21" fmla="*/ 245936 h 1693784"/>
                <a:gd name="connsiteX22" fmla="*/ 2311711 w 9005439"/>
                <a:gd name="connsiteY22" fmla="*/ 169736 h 1693784"/>
                <a:gd name="connsiteX23" fmla="*/ 2403151 w 9005439"/>
                <a:gd name="connsiteY23" fmla="*/ 139256 h 1693784"/>
                <a:gd name="connsiteX24" fmla="*/ 2448871 w 9005439"/>
                <a:gd name="connsiteY24" fmla="*/ 124016 h 1693784"/>
                <a:gd name="connsiteX25" fmla="*/ 2494591 w 9005439"/>
                <a:gd name="connsiteY25" fmla="*/ 108776 h 1693784"/>
                <a:gd name="connsiteX26" fmla="*/ 2586031 w 9005439"/>
                <a:gd name="connsiteY26" fmla="*/ 93536 h 1693784"/>
                <a:gd name="connsiteX27" fmla="*/ 2707951 w 9005439"/>
                <a:gd name="connsiteY27" fmla="*/ 108776 h 1693784"/>
                <a:gd name="connsiteX28" fmla="*/ 2875591 w 9005439"/>
                <a:gd name="connsiteY28" fmla="*/ 200216 h 1693784"/>
                <a:gd name="connsiteX29" fmla="*/ 2967031 w 9005439"/>
                <a:gd name="connsiteY29" fmla="*/ 261176 h 1693784"/>
                <a:gd name="connsiteX30" fmla="*/ 3012751 w 9005439"/>
                <a:gd name="connsiteY30" fmla="*/ 291656 h 1693784"/>
                <a:gd name="connsiteX31" fmla="*/ 3088951 w 9005439"/>
                <a:gd name="connsiteY31" fmla="*/ 352616 h 1693784"/>
                <a:gd name="connsiteX32" fmla="*/ 3134671 w 9005439"/>
                <a:gd name="connsiteY32" fmla="*/ 398336 h 1693784"/>
                <a:gd name="connsiteX33" fmla="*/ 3180391 w 9005439"/>
                <a:gd name="connsiteY33" fmla="*/ 428816 h 1693784"/>
                <a:gd name="connsiteX34" fmla="*/ 3241351 w 9005439"/>
                <a:gd name="connsiteY34" fmla="*/ 474536 h 1693784"/>
                <a:gd name="connsiteX35" fmla="*/ 3348031 w 9005439"/>
                <a:gd name="connsiteY35" fmla="*/ 505016 h 1693784"/>
                <a:gd name="connsiteX36" fmla="*/ 3561391 w 9005439"/>
                <a:gd name="connsiteY36" fmla="*/ 520256 h 1693784"/>
                <a:gd name="connsiteX37" fmla="*/ 3652831 w 9005439"/>
                <a:gd name="connsiteY37" fmla="*/ 489776 h 1693784"/>
                <a:gd name="connsiteX38" fmla="*/ 3744271 w 9005439"/>
                <a:gd name="connsiteY38" fmla="*/ 428816 h 1693784"/>
                <a:gd name="connsiteX39" fmla="*/ 3789991 w 9005439"/>
                <a:gd name="connsiteY39" fmla="*/ 383096 h 1693784"/>
                <a:gd name="connsiteX40" fmla="*/ 3835711 w 9005439"/>
                <a:gd name="connsiteY40" fmla="*/ 352616 h 1693784"/>
                <a:gd name="connsiteX41" fmla="*/ 3881431 w 9005439"/>
                <a:gd name="connsiteY41" fmla="*/ 306896 h 1693784"/>
                <a:gd name="connsiteX42" fmla="*/ 3927151 w 9005439"/>
                <a:gd name="connsiteY42" fmla="*/ 276416 h 1693784"/>
                <a:gd name="connsiteX43" fmla="*/ 4018591 w 9005439"/>
                <a:gd name="connsiteY43" fmla="*/ 200216 h 1693784"/>
                <a:gd name="connsiteX44" fmla="*/ 4049071 w 9005439"/>
                <a:gd name="connsiteY44" fmla="*/ 154496 h 1693784"/>
                <a:gd name="connsiteX45" fmla="*/ 4186231 w 9005439"/>
                <a:gd name="connsiteY45" fmla="*/ 47816 h 1693784"/>
                <a:gd name="connsiteX46" fmla="*/ 4277671 w 9005439"/>
                <a:gd name="connsiteY46" fmla="*/ 2096 h 1693784"/>
                <a:gd name="connsiteX47" fmla="*/ 4491031 w 9005439"/>
                <a:gd name="connsiteY47" fmla="*/ 32576 h 1693784"/>
                <a:gd name="connsiteX48" fmla="*/ 4582471 w 9005439"/>
                <a:gd name="connsiteY48" fmla="*/ 63056 h 1693784"/>
                <a:gd name="connsiteX49" fmla="*/ 4704391 w 9005439"/>
                <a:gd name="connsiteY49" fmla="*/ 124016 h 1693784"/>
                <a:gd name="connsiteX50" fmla="*/ 4795831 w 9005439"/>
                <a:gd name="connsiteY50" fmla="*/ 184976 h 1693784"/>
                <a:gd name="connsiteX51" fmla="*/ 4841551 w 9005439"/>
                <a:gd name="connsiteY51" fmla="*/ 230696 h 1693784"/>
                <a:gd name="connsiteX52" fmla="*/ 4932991 w 9005439"/>
                <a:gd name="connsiteY52" fmla="*/ 291656 h 1693784"/>
                <a:gd name="connsiteX53" fmla="*/ 4978711 w 9005439"/>
                <a:gd name="connsiteY53" fmla="*/ 322136 h 1693784"/>
                <a:gd name="connsiteX54" fmla="*/ 5024431 w 9005439"/>
                <a:gd name="connsiteY54" fmla="*/ 367856 h 1693784"/>
                <a:gd name="connsiteX55" fmla="*/ 5070151 w 9005439"/>
                <a:gd name="connsiteY55" fmla="*/ 383096 h 1693784"/>
                <a:gd name="connsiteX56" fmla="*/ 5115871 w 9005439"/>
                <a:gd name="connsiteY56" fmla="*/ 413576 h 1693784"/>
                <a:gd name="connsiteX57" fmla="*/ 5161591 w 9005439"/>
                <a:gd name="connsiteY57" fmla="*/ 428816 h 1693784"/>
                <a:gd name="connsiteX58" fmla="*/ 5313991 w 9005439"/>
                <a:gd name="connsiteY58" fmla="*/ 505016 h 1693784"/>
                <a:gd name="connsiteX59" fmla="*/ 5588311 w 9005439"/>
                <a:gd name="connsiteY59" fmla="*/ 489776 h 1693784"/>
                <a:gd name="connsiteX60" fmla="*/ 5634031 w 9005439"/>
                <a:gd name="connsiteY60" fmla="*/ 474536 h 1693784"/>
                <a:gd name="connsiteX61" fmla="*/ 5725471 w 9005439"/>
                <a:gd name="connsiteY61" fmla="*/ 413576 h 1693784"/>
                <a:gd name="connsiteX62" fmla="*/ 5771191 w 9005439"/>
                <a:gd name="connsiteY62" fmla="*/ 383096 h 1693784"/>
                <a:gd name="connsiteX63" fmla="*/ 5816911 w 9005439"/>
                <a:gd name="connsiteY63" fmla="*/ 337376 h 1693784"/>
                <a:gd name="connsiteX64" fmla="*/ 5908351 w 9005439"/>
                <a:gd name="connsiteY64" fmla="*/ 276416 h 1693784"/>
                <a:gd name="connsiteX65" fmla="*/ 6045511 w 9005439"/>
                <a:gd name="connsiteY65" fmla="*/ 169736 h 1693784"/>
                <a:gd name="connsiteX66" fmla="*/ 6182671 w 9005439"/>
                <a:gd name="connsiteY66" fmla="*/ 63056 h 1693784"/>
                <a:gd name="connsiteX67" fmla="*/ 6228391 w 9005439"/>
                <a:gd name="connsiteY67" fmla="*/ 47816 h 1693784"/>
                <a:gd name="connsiteX68" fmla="*/ 6350311 w 9005439"/>
                <a:gd name="connsiteY68" fmla="*/ 2096 h 1693784"/>
                <a:gd name="connsiteX69" fmla="*/ 6670351 w 9005439"/>
                <a:gd name="connsiteY69" fmla="*/ 17336 h 1693784"/>
                <a:gd name="connsiteX70" fmla="*/ 6807511 w 9005439"/>
                <a:gd name="connsiteY70" fmla="*/ 93536 h 1693784"/>
                <a:gd name="connsiteX71" fmla="*/ 6898951 w 9005439"/>
                <a:gd name="connsiteY71" fmla="*/ 139256 h 1693784"/>
                <a:gd name="connsiteX72" fmla="*/ 6944671 w 9005439"/>
                <a:gd name="connsiteY72" fmla="*/ 154496 h 1693784"/>
                <a:gd name="connsiteX73" fmla="*/ 6990391 w 9005439"/>
                <a:gd name="connsiteY73" fmla="*/ 184976 h 1693784"/>
                <a:gd name="connsiteX74" fmla="*/ 7036111 w 9005439"/>
                <a:gd name="connsiteY74" fmla="*/ 200216 h 1693784"/>
                <a:gd name="connsiteX75" fmla="*/ 7127551 w 9005439"/>
                <a:gd name="connsiteY75" fmla="*/ 276416 h 1693784"/>
                <a:gd name="connsiteX76" fmla="*/ 7173271 w 9005439"/>
                <a:gd name="connsiteY76" fmla="*/ 291656 h 1693784"/>
                <a:gd name="connsiteX77" fmla="*/ 7218991 w 9005439"/>
                <a:gd name="connsiteY77" fmla="*/ 322136 h 1693784"/>
                <a:gd name="connsiteX78" fmla="*/ 7264711 w 9005439"/>
                <a:gd name="connsiteY78" fmla="*/ 337376 h 1693784"/>
                <a:gd name="connsiteX79" fmla="*/ 7310431 w 9005439"/>
                <a:gd name="connsiteY79" fmla="*/ 367856 h 1693784"/>
                <a:gd name="connsiteX80" fmla="*/ 7447591 w 9005439"/>
                <a:gd name="connsiteY80" fmla="*/ 428816 h 1693784"/>
                <a:gd name="connsiteX81" fmla="*/ 7676191 w 9005439"/>
                <a:gd name="connsiteY81" fmla="*/ 413576 h 1693784"/>
                <a:gd name="connsiteX82" fmla="*/ 7813351 w 9005439"/>
                <a:gd name="connsiteY82" fmla="*/ 337376 h 1693784"/>
                <a:gd name="connsiteX83" fmla="*/ 7904791 w 9005439"/>
                <a:gd name="connsiteY83" fmla="*/ 291656 h 1693784"/>
                <a:gd name="connsiteX84" fmla="*/ 7980991 w 9005439"/>
                <a:gd name="connsiteY84" fmla="*/ 230696 h 1693784"/>
                <a:gd name="connsiteX85" fmla="*/ 8072431 w 9005439"/>
                <a:gd name="connsiteY85" fmla="*/ 169736 h 1693784"/>
                <a:gd name="connsiteX86" fmla="*/ 8163871 w 9005439"/>
                <a:gd name="connsiteY86" fmla="*/ 108776 h 1693784"/>
                <a:gd name="connsiteX87" fmla="*/ 8209591 w 9005439"/>
                <a:gd name="connsiteY87" fmla="*/ 78296 h 1693784"/>
                <a:gd name="connsiteX88" fmla="*/ 8346751 w 9005439"/>
                <a:gd name="connsiteY88" fmla="*/ 17336 h 1693784"/>
                <a:gd name="connsiteX89" fmla="*/ 8544871 w 9005439"/>
                <a:gd name="connsiteY89" fmla="*/ 32576 h 1693784"/>
                <a:gd name="connsiteX90" fmla="*/ 8666791 w 9005439"/>
                <a:gd name="connsiteY90" fmla="*/ 78296 h 1693784"/>
                <a:gd name="connsiteX91" fmla="*/ 8712511 w 9005439"/>
                <a:gd name="connsiteY91" fmla="*/ 93536 h 1693784"/>
                <a:gd name="connsiteX92" fmla="*/ 8758231 w 9005439"/>
                <a:gd name="connsiteY92" fmla="*/ 139256 h 1693784"/>
                <a:gd name="connsiteX93" fmla="*/ 8803951 w 9005439"/>
                <a:gd name="connsiteY93" fmla="*/ 169736 h 1693784"/>
                <a:gd name="connsiteX94" fmla="*/ 8880151 w 9005439"/>
                <a:gd name="connsiteY94" fmla="*/ 306896 h 1693784"/>
                <a:gd name="connsiteX95" fmla="*/ 8941111 w 9005439"/>
                <a:gd name="connsiteY95" fmla="*/ 398336 h 1693784"/>
                <a:gd name="connsiteX96" fmla="*/ 8971591 w 9005439"/>
                <a:gd name="connsiteY96" fmla="*/ 489776 h 1693784"/>
                <a:gd name="connsiteX97" fmla="*/ 8956351 w 9005439"/>
                <a:gd name="connsiteY97" fmla="*/ 1007936 h 1693784"/>
                <a:gd name="connsiteX98" fmla="*/ 9005439 w 9005439"/>
                <a:gd name="connsiteY98" fmla="*/ 1693784 h 1693784"/>
                <a:gd name="connsiteX99" fmla="*/ 40951 w 9005439"/>
                <a:gd name="connsiteY99" fmla="*/ 1693784 h 1693784"/>
                <a:gd name="connsiteX100" fmla="*/ 193351 w 9005439"/>
                <a:gd name="connsiteY100" fmla="*/ 901256 h 1693784"/>
                <a:gd name="connsiteX101" fmla="*/ 208591 w 9005439"/>
                <a:gd name="connsiteY101" fmla="*/ 809816 h 1693784"/>
                <a:gd name="connsiteX102" fmla="*/ 193351 w 9005439"/>
                <a:gd name="connsiteY102" fmla="*/ 565976 h 1693784"/>
                <a:gd name="connsiteX0" fmla="*/ 13839 w 8825927"/>
                <a:gd name="connsiteY0" fmla="*/ 565976 h 1693784"/>
                <a:gd name="connsiteX1" fmla="*/ 13839 w 8825927"/>
                <a:gd name="connsiteY1" fmla="*/ 565976 h 1693784"/>
                <a:gd name="connsiteX2" fmla="*/ 150999 w 8825927"/>
                <a:gd name="connsiteY2" fmla="*/ 413576 h 1693784"/>
                <a:gd name="connsiteX3" fmla="*/ 196719 w 8825927"/>
                <a:gd name="connsiteY3" fmla="*/ 383096 h 1693784"/>
                <a:gd name="connsiteX4" fmla="*/ 318639 w 8825927"/>
                <a:gd name="connsiteY4" fmla="*/ 276416 h 1693784"/>
                <a:gd name="connsiteX5" fmla="*/ 364359 w 8825927"/>
                <a:gd name="connsiteY5" fmla="*/ 245936 h 1693784"/>
                <a:gd name="connsiteX6" fmla="*/ 791079 w 8825927"/>
                <a:gd name="connsiteY6" fmla="*/ 261176 h 1693784"/>
                <a:gd name="connsiteX7" fmla="*/ 836799 w 8825927"/>
                <a:gd name="connsiteY7" fmla="*/ 306896 h 1693784"/>
                <a:gd name="connsiteX8" fmla="*/ 897759 w 8825927"/>
                <a:gd name="connsiteY8" fmla="*/ 352616 h 1693784"/>
                <a:gd name="connsiteX9" fmla="*/ 989199 w 8825927"/>
                <a:gd name="connsiteY9" fmla="*/ 413576 h 1693784"/>
                <a:gd name="connsiteX10" fmla="*/ 1034919 w 8825927"/>
                <a:gd name="connsiteY10" fmla="*/ 444056 h 1693784"/>
                <a:gd name="connsiteX11" fmla="*/ 1095879 w 8825927"/>
                <a:gd name="connsiteY11" fmla="*/ 474536 h 1693784"/>
                <a:gd name="connsiteX12" fmla="*/ 1126359 w 8825927"/>
                <a:gd name="connsiteY12" fmla="*/ 520256 h 1693784"/>
                <a:gd name="connsiteX13" fmla="*/ 1293999 w 8825927"/>
                <a:gd name="connsiteY13" fmla="*/ 565976 h 1693784"/>
                <a:gd name="connsiteX14" fmla="*/ 1339719 w 8825927"/>
                <a:gd name="connsiteY14" fmla="*/ 581216 h 1693784"/>
                <a:gd name="connsiteX15" fmla="*/ 1400679 w 8825927"/>
                <a:gd name="connsiteY15" fmla="*/ 596456 h 1693784"/>
                <a:gd name="connsiteX16" fmla="*/ 1568319 w 8825927"/>
                <a:gd name="connsiteY16" fmla="*/ 565976 h 1693784"/>
                <a:gd name="connsiteX17" fmla="*/ 1659759 w 8825927"/>
                <a:gd name="connsiteY17" fmla="*/ 505016 h 1693784"/>
                <a:gd name="connsiteX18" fmla="*/ 1690239 w 8825927"/>
                <a:gd name="connsiteY18" fmla="*/ 459296 h 1693784"/>
                <a:gd name="connsiteX19" fmla="*/ 1842639 w 8825927"/>
                <a:gd name="connsiteY19" fmla="*/ 367856 h 1693784"/>
                <a:gd name="connsiteX20" fmla="*/ 1888359 w 8825927"/>
                <a:gd name="connsiteY20" fmla="*/ 322136 h 1693784"/>
                <a:gd name="connsiteX21" fmla="*/ 2025519 w 8825927"/>
                <a:gd name="connsiteY21" fmla="*/ 245936 h 1693784"/>
                <a:gd name="connsiteX22" fmla="*/ 2132199 w 8825927"/>
                <a:gd name="connsiteY22" fmla="*/ 169736 h 1693784"/>
                <a:gd name="connsiteX23" fmla="*/ 2223639 w 8825927"/>
                <a:gd name="connsiteY23" fmla="*/ 139256 h 1693784"/>
                <a:gd name="connsiteX24" fmla="*/ 2269359 w 8825927"/>
                <a:gd name="connsiteY24" fmla="*/ 124016 h 1693784"/>
                <a:gd name="connsiteX25" fmla="*/ 2315079 w 8825927"/>
                <a:gd name="connsiteY25" fmla="*/ 108776 h 1693784"/>
                <a:gd name="connsiteX26" fmla="*/ 2406519 w 8825927"/>
                <a:gd name="connsiteY26" fmla="*/ 93536 h 1693784"/>
                <a:gd name="connsiteX27" fmla="*/ 2528439 w 8825927"/>
                <a:gd name="connsiteY27" fmla="*/ 108776 h 1693784"/>
                <a:gd name="connsiteX28" fmla="*/ 2696079 w 8825927"/>
                <a:gd name="connsiteY28" fmla="*/ 200216 h 1693784"/>
                <a:gd name="connsiteX29" fmla="*/ 2787519 w 8825927"/>
                <a:gd name="connsiteY29" fmla="*/ 261176 h 1693784"/>
                <a:gd name="connsiteX30" fmla="*/ 2833239 w 8825927"/>
                <a:gd name="connsiteY30" fmla="*/ 291656 h 1693784"/>
                <a:gd name="connsiteX31" fmla="*/ 2909439 w 8825927"/>
                <a:gd name="connsiteY31" fmla="*/ 352616 h 1693784"/>
                <a:gd name="connsiteX32" fmla="*/ 2955159 w 8825927"/>
                <a:gd name="connsiteY32" fmla="*/ 398336 h 1693784"/>
                <a:gd name="connsiteX33" fmla="*/ 3000879 w 8825927"/>
                <a:gd name="connsiteY33" fmla="*/ 428816 h 1693784"/>
                <a:gd name="connsiteX34" fmla="*/ 3061839 w 8825927"/>
                <a:gd name="connsiteY34" fmla="*/ 474536 h 1693784"/>
                <a:gd name="connsiteX35" fmla="*/ 3168519 w 8825927"/>
                <a:gd name="connsiteY35" fmla="*/ 505016 h 1693784"/>
                <a:gd name="connsiteX36" fmla="*/ 3381879 w 8825927"/>
                <a:gd name="connsiteY36" fmla="*/ 520256 h 1693784"/>
                <a:gd name="connsiteX37" fmla="*/ 3473319 w 8825927"/>
                <a:gd name="connsiteY37" fmla="*/ 489776 h 1693784"/>
                <a:gd name="connsiteX38" fmla="*/ 3564759 w 8825927"/>
                <a:gd name="connsiteY38" fmla="*/ 428816 h 1693784"/>
                <a:gd name="connsiteX39" fmla="*/ 3610479 w 8825927"/>
                <a:gd name="connsiteY39" fmla="*/ 383096 h 1693784"/>
                <a:gd name="connsiteX40" fmla="*/ 3656199 w 8825927"/>
                <a:gd name="connsiteY40" fmla="*/ 352616 h 1693784"/>
                <a:gd name="connsiteX41" fmla="*/ 3701919 w 8825927"/>
                <a:gd name="connsiteY41" fmla="*/ 306896 h 1693784"/>
                <a:gd name="connsiteX42" fmla="*/ 3747639 w 8825927"/>
                <a:gd name="connsiteY42" fmla="*/ 276416 h 1693784"/>
                <a:gd name="connsiteX43" fmla="*/ 3839079 w 8825927"/>
                <a:gd name="connsiteY43" fmla="*/ 200216 h 1693784"/>
                <a:gd name="connsiteX44" fmla="*/ 3869559 w 8825927"/>
                <a:gd name="connsiteY44" fmla="*/ 154496 h 1693784"/>
                <a:gd name="connsiteX45" fmla="*/ 4006719 w 8825927"/>
                <a:gd name="connsiteY45" fmla="*/ 47816 h 1693784"/>
                <a:gd name="connsiteX46" fmla="*/ 4098159 w 8825927"/>
                <a:gd name="connsiteY46" fmla="*/ 2096 h 1693784"/>
                <a:gd name="connsiteX47" fmla="*/ 4311519 w 8825927"/>
                <a:gd name="connsiteY47" fmla="*/ 32576 h 1693784"/>
                <a:gd name="connsiteX48" fmla="*/ 4402959 w 8825927"/>
                <a:gd name="connsiteY48" fmla="*/ 63056 h 1693784"/>
                <a:gd name="connsiteX49" fmla="*/ 4524879 w 8825927"/>
                <a:gd name="connsiteY49" fmla="*/ 124016 h 1693784"/>
                <a:gd name="connsiteX50" fmla="*/ 4616319 w 8825927"/>
                <a:gd name="connsiteY50" fmla="*/ 184976 h 1693784"/>
                <a:gd name="connsiteX51" fmla="*/ 4662039 w 8825927"/>
                <a:gd name="connsiteY51" fmla="*/ 230696 h 1693784"/>
                <a:gd name="connsiteX52" fmla="*/ 4753479 w 8825927"/>
                <a:gd name="connsiteY52" fmla="*/ 291656 h 1693784"/>
                <a:gd name="connsiteX53" fmla="*/ 4799199 w 8825927"/>
                <a:gd name="connsiteY53" fmla="*/ 322136 h 1693784"/>
                <a:gd name="connsiteX54" fmla="*/ 4844919 w 8825927"/>
                <a:gd name="connsiteY54" fmla="*/ 367856 h 1693784"/>
                <a:gd name="connsiteX55" fmla="*/ 4890639 w 8825927"/>
                <a:gd name="connsiteY55" fmla="*/ 383096 h 1693784"/>
                <a:gd name="connsiteX56" fmla="*/ 4936359 w 8825927"/>
                <a:gd name="connsiteY56" fmla="*/ 413576 h 1693784"/>
                <a:gd name="connsiteX57" fmla="*/ 4982079 w 8825927"/>
                <a:gd name="connsiteY57" fmla="*/ 428816 h 1693784"/>
                <a:gd name="connsiteX58" fmla="*/ 5134479 w 8825927"/>
                <a:gd name="connsiteY58" fmla="*/ 505016 h 1693784"/>
                <a:gd name="connsiteX59" fmla="*/ 5408799 w 8825927"/>
                <a:gd name="connsiteY59" fmla="*/ 489776 h 1693784"/>
                <a:gd name="connsiteX60" fmla="*/ 5454519 w 8825927"/>
                <a:gd name="connsiteY60" fmla="*/ 474536 h 1693784"/>
                <a:gd name="connsiteX61" fmla="*/ 5545959 w 8825927"/>
                <a:gd name="connsiteY61" fmla="*/ 413576 h 1693784"/>
                <a:gd name="connsiteX62" fmla="*/ 5591679 w 8825927"/>
                <a:gd name="connsiteY62" fmla="*/ 383096 h 1693784"/>
                <a:gd name="connsiteX63" fmla="*/ 5637399 w 8825927"/>
                <a:gd name="connsiteY63" fmla="*/ 337376 h 1693784"/>
                <a:gd name="connsiteX64" fmla="*/ 5728839 w 8825927"/>
                <a:gd name="connsiteY64" fmla="*/ 276416 h 1693784"/>
                <a:gd name="connsiteX65" fmla="*/ 5865999 w 8825927"/>
                <a:gd name="connsiteY65" fmla="*/ 169736 h 1693784"/>
                <a:gd name="connsiteX66" fmla="*/ 6003159 w 8825927"/>
                <a:gd name="connsiteY66" fmla="*/ 63056 h 1693784"/>
                <a:gd name="connsiteX67" fmla="*/ 6048879 w 8825927"/>
                <a:gd name="connsiteY67" fmla="*/ 47816 h 1693784"/>
                <a:gd name="connsiteX68" fmla="*/ 6170799 w 8825927"/>
                <a:gd name="connsiteY68" fmla="*/ 2096 h 1693784"/>
                <a:gd name="connsiteX69" fmla="*/ 6490839 w 8825927"/>
                <a:gd name="connsiteY69" fmla="*/ 17336 h 1693784"/>
                <a:gd name="connsiteX70" fmla="*/ 6627999 w 8825927"/>
                <a:gd name="connsiteY70" fmla="*/ 93536 h 1693784"/>
                <a:gd name="connsiteX71" fmla="*/ 6719439 w 8825927"/>
                <a:gd name="connsiteY71" fmla="*/ 139256 h 1693784"/>
                <a:gd name="connsiteX72" fmla="*/ 6765159 w 8825927"/>
                <a:gd name="connsiteY72" fmla="*/ 154496 h 1693784"/>
                <a:gd name="connsiteX73" fmla="*/ 6810879 w 8825927"/>
                <a:gd name="connsiteY73" fmla="*/ 184976 h 1693784"/>
                <a:gd name="connsiteX74" fmla="*/ 6856599 w 8825927"/>
                <a:gd name="connsiteY74" fmla="*/ 200216 h 1693784"/>
                <a:gd name="connsiteX75" fmla="*/ 6948039 w 8825927"/>
                <a:gd name="connsiteY75" fmla="*/ 276416 h 1693784"/>
                <a:gd name="connsiteX76" fmla="*/ 6993759 w 8825927"/>
                <a:gd name="connsiteY76" fmla="*/ 291656 h 1693784"/>
                <a:gd name="connsiteX77" fmla="*/ 7039479 w 8825927"/>
                <a:gd name="connsiteY77" fmla="*/ 322136 h 1693784"/>
                <a:gd name="connsiteX78" fmla="*/ 7085199 w 8825927"/>
                <a:gd name="connsiteY78" fmla="*/ 337376 h 1693784"/>
                <a:gd name="connsiteX79" fmla="*/ 7130919 w 8825927"/>
                <a:gd name="connsiteY79" fmla="*/ 367856 h 1693784"/>
                <a:gd name="connsiteX80" fmla="*/ 7268079 w 8825927"/>
                <a:gd name="connsiteY80" fmla="*/ 428816 h 1693784"/>
                <a:gd name="connsiteX81" fmla="*/ 7496679 w 8825927"/>
                <a:gd name="connsiteY81" fmla="*/ 413576 h 1693784"/>
                <a:gd name="connsiteX82" fmla="*/ 7633839 w 8825927"/>
                <a:gd name="connsiteY82" fmla="*/ 337376 h 1693784"/>
                <a:gd name="connsiteX83" fmla="*/ 7725279 w 8825927"/>
                <a:gd name="connsiteY83" fmla="*/ 291656 h 1693784"/>
                <a:gd name="connsiteX84" fmla="*/ 7801479 w 8825927"/>
                <a:gd name="connsiteY84" fmla="*/ 230696 h 1693784"/>
                <a:gd name="connsiteX85" fmla="*/ 7892919 w 8825927"/>
                <a:gd name="connsiteY85" fmla="*/ 169736 h 1693784"/>
                <a:gd name="connsiteX86" fmla="*/ 7984359 w 8825927"/>
                <a:gd name="connsiteY86" fmla="*/ 108776 h 1693784"/>
                <a:gd name="connsiteX87" fmla="*/ 8030079 w 8825927"/>
                <a:gd name="connsiteY87" fmla="*/ 78296 h 1693784"/>
                <a:gd name="connsiteX88" fmla="*/ 8167239 w 8825927"/>
                <a:gd name="connsiteY88" fmla="*/ 17336 h 1693784"/>
                <a:gd name="connsiteX89" fmla="*/ 8365359 w 8825927"/>
                <a:gd name="connsiteY89" fmla="*/ 32576 h 1693784"/>
                <a:gd name="connsiteX90" fmla="*/ 8487279 w 8825927"/>
                <a:gd name="connsiteY90" fmla="*/ 78296 h 1693784"/>
                <a:gd name="connsiteX91" fmla="*/ 8532999 w 8825927"/>
                <a:gd name="connsiteY91" fmla="*/ 93536 h 1693784"/>
                <a:gd name="connsiteX92" fmla="*/ 8578719 w 8825927"/>
                <a:gd name="connsiteY92" fmla="*/ 139256 h 1693784"/>
                <a:gd name="connsiteX93" fmla="*/ 8624439 w 8825927"/>
                <a:gd name="connsiteY93" fmla="*/ 169736 h 1693784"/>
                <a:gd name="connsiteX94" fmla="*/ 8700639 w 8825927"/>
                <a:gd name="connsiteY94" fmla="*/ 306896 h 1693784"/>
                <a:gd name="connsiteX95" fmla="*/ 8761599 w 8825927"/>
                <a:gd name="connsiteY95" fmla="*/ 398336 h 1693784"/>
                <a:gd name="connsiteX96" fmla="*/ 8792079 w 8825927"/>
                <a:gd name="connsiteY96" fmla="*/ 489776 h 1693784"/>
                <a:gd name="connsiteX97" fmla="*/ 8776839 w 8825927"/>
                <a:gd name="connsiteY97" fmla="*/ 1007936 h 1693784"/>
                <a:gd name="connsiteX98" fmla="*/ 8825927 w 8825927"/>
                <a:gd name="connsiteY98" fmla="*/ 1693784 h 1693784"/>
                <a:gd name="connsiteX99" fmla="*/ 40951 w 8825927"/>
                <a:gd name="connsiteY99" fmla="*/ 1693784 h 1693784"/>
                <a:gd name="connsiteX100" fmla="*/ 13839 w 8825927"/>
                <a:gd name="connsiteY100" fmla="*/ 901256 h 1693784"/>
                <a:gd name="connsiteX101" fmla="*/ 29079 w 8825927"/>
                <a:gd name="connsiteY101" fmla="*/ 809816 h 1693784"/>
                <a:gd name="connsiteX102" fmla="*/ 13839 w 8825927"/>
                <a:gd name="connsiteY102" fmla="*/ 565976 h 169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8825927" h="1693784">
                  <a:moveTo>
                    <a:pt x="13839" y="565976"/>
                  </a:moveTo>
                  <a:lnTo>
                    <a:pt x="13839" y="565976"/>
                  </a:lnTo>
                  <a:cubicBezTo>
                    <a:pt x="33646" y="542868"/>
                    <a:pt x="111580" y="446425"/>
                    <a:pt x="150999" y="413576"/>
                  </a:cubicBezTo>
                  <a:cubicBezTo>
                    <a:pt x="165070" y="401850"/>
                    <a:pt x="181479" y="393256"/>
                    <a:pt x="196719" y="383096"/>
                  </a:cubicBezTo>
                  <a:cubicBezTo>
                    <a:pt x="247519" y="306896"/>
                    <a:pt x="211959" y="347536"/>
                    <a:pt x="318639" y="276416"/>
                  </a:cubicBezTo>
                  <a:lnTo>
                    <a:pt x="364359" y="245936"/>
                  </a:lnTo>
                  <a:cubicBezTo>
                    <a:pt x="506599" y="251016"/>
                    <a:pt x="649919" y="242962"/>
                    <a:pt x="791079" y="261176"/>
                  </a:cubicBezTo>
                  <a:cubicBezTo>
                    <a:pt x="812454" y="263934"/>
                    <a:pt x="820435" y="292870"/>
                    <a:pt x="836799" y="306896"/>
                  </a:cubicBezTo>
                  <a:cubicBezTo>
                    <a:pt x="856084" y="323426"/>
                    <a:pt x="876951" y="338050"/>
                    <a:pt x="897759" y="352616"/>
                  </a:cubicBezTo>
                  <a:cubicBezTo>
                    <a:pt x="927769" y="373623"/>
                    <a:pt x="958719" y="393256"/>
                    <a:pt x="989199" y="413576"/>
                  </a:cubicBezTo>
                  <a:cubicBezTo>
                    <a:pt x="1004439" y="423736"/>
                    <a:pt x="1018536" y="435865"/>
                    <a:pt x="1034919" y="444056"/>
                  </a:cubicBezTo>
                  <a:lnTo>
                    <a:pt x="1095879" y="474536"/>
                  </a:lnTo>
                  <a:cubicBezTo>
                    <a:pt x="1106039" y="489776"/>
                    <a:pt x="1110827" y="510548"/>
                    <a:pt x="1126359" y="520256"/>
                  </a:cubicBezTo>
                  <a:cubicBezTo>
                    <a:pt x="1169952" y="547502"/>
                    <a:pt x="1244682" y="553647"/>
                    <a:pt x="1293999" y="565976"/>
                  </a:cubicBezTo>
                  <a:cubicBezTo>
                    <a:pt x="1309584" y="569872"/>
                    <a:pt x="1324273" y="576803"/>
                    <a:pt x="1339719" y="581216"/>
                  </a:cubicBezTo>
                  <a:cubicBezTo>
                    <a:pt x="1359858" y="586970"/>
                    <a:pt x="1380359" y="591376"/>
                    <a:pt x="1400679" y="596456"/>
                  </a:cubicBezTo>
                  <a:cubicBezTo>
                    <a:pt x="1427250" y="593135"/>
                    <a:pt x="1527396" y="588711"/>
                    <a:pt x="1568319" y="565976"/>
                  </a:cubicBezTo>
                  <a:cubicBezTo>
                    <a:pt x="1600341" y="548186"/>
                    <a:pt x="1659759" y="505016"/>
                    <a:pt x="1659759" y="505016"/>
                  </a:cubicBezTo>
                  <a:cubicBezTo>
                    <a:pt x="1669919" y="489776"/>
                    <a:pt x="1676455" y="471357"/>
                    <a:pt x="1690239" y="459296"/>
                  </a:cubicBezTo>
                  <a:cubicBezTo>
                    <a:pt x="1859048" y="311589"/>
                    <a:pt x="1712655" y="460702"/>
                    <a:pt x="1842639" y="367856"/>
                  </a:cubicBezTo>
                  <a:cubicBezTo>
                    <a:pt x="1860177" y="355329"/>
                    <a:pt x="1871346" y="335368"/>
                    <a:pt x="1888359" y="322136"/>
                  </a:cubicBezTo>
                  <a:cubicBezTo>
                    <a:pt x="1966964" y="260999"/>
                    <a:pt x="1956537" y="268930"/>
                    <a:pt x="2025519" y="245936"/>
                  </a:cubicBezTo>
                  <a:cubicBezTo>
                    <a:pt x="2033707" y="239795"/>
                    <a:pt x="2113966" y="177840"/>
                    <a:pt x="2132199" y="169736"/>
                  </a:cubicBezTo>
                  <a:cubicBezTo>
                    <a:pt x="2161559" y="156687"/>
                    <a:pt x="2193159" y="149416"/>
                    <a:pt x="2223639" y="139256"/>
                  </a:cubicBezTo>
                  <a:lnTo>
                    <a:pt x="2269359" y="124016"/>
                  </a:lnTo>
                  <a:cubicBezTo>
                    <a:pt x="2284599" y="118936"/>
                    <a:pt x="2299233" y="111417"/>
                    <a:pt x="2315079" y="108776"/>
                  </a:cubicBezTo>
                  <a:lnTo>
                    <a:pt x="2406519" y="93536"/>
                  </a:lnTo>
                  <a:cubicBezTo>
                    <a:pt x="2447159" y="98616"/>
                    <a:pt x="2488532" y="99567"/>
                    <a:pt x="2528439" y="108776"/>
                  </a:cubicBezTo>
                  <a:cubicBezTo>
                    <a:pt x="2595863" y="124335"/>
                    <a:pt x="2639173" y="162279"/>
                    <a:pt x="2696079" y="200216"/>
                  </a:cubicBezTo>
                  <a:lnTo>
                    <a:pt x="2787519" y="261176"/>
                  </a:lnTo>
                  <a:lnTo>
                    <a:pt x="2833239" y="291656"/>
                  </a:lnTo>
                  <a:cubicBezTo>
                    <a:pt x="2901406" y="393907"/>
                    <a:pt x="2821104" y="293726"/>
                    <a:pt x="2909439" y="352616"/>
                  </a:cubicBezTo>
                  <a:cubicBezTo>
                    <a:pt x="2927372" y="364571"/>
                    <a:pt x="2938602" y="384538"/>
                    <a:pt x="2955159" y="398336"/>
                  </a:cubicBezTo>
                  <a:cubicBezTo>
                    <a:pt x="2969230" y="410062"/>
                    <a:pt x="2985974" y="418170"/>
                    <a:pt x="3000879" y="428816"/>
                  </a:cubicBezTo>
                  <a:cubicBezTo>
                    <a:pt x="3021548" y="443579"/>
                    <a:pt x="3039786" y="461934"/>
                    <a:pt x="3061839" y="474536"/>
                  </a:cubicBezTo>
                  <a:cubicBezTo>
                    <a:pt x="3078844" y="484253"/>
                    <a:pt x="3155322" y="501717"/>
                    <a:pt x="3168519" y="505016"/>
                  </a:cubicBezTo>
                  <a:cubicBezTo>
                    <a:pt x="3254768" y="562515"/>
                    <a:pt x="3214861" y="549730"/>
                    <a:pt x="3381879" y="520256"/>
                  </a:cubicBezTo>
                  <a:cubicBezTo>
                    <a:pt x="3413519" y="514672"/>
                    <a:pt x="3473319" y="489776"/>
                    <a:pt x="3473319" y="489776"/>
                  </a:cubicBezTo>
                  <a:cubicBezTo>
                    <a:pt x="3619170" y="343925"/>
                    <a:pt x="3432426" y="517038"/>
                    <a:pt x="3564759" y="428816"/>
                  </a:cubicBezTo>
                  <a:cubicBezTo>
                    <a:pt x="3582692" y="416861"/>
                    <a:pt x="3593922" y="396894"/>
                    <a:pt x="3610479" y="383096"/>
                  </a:cubicBezTo>
                  <a:cubicBezTo>
                    <a:pt x="3624550" y="371370"/>
                    <a:pt x="3642128" y="364342"/>
                    <a:pt x="3656199" y="352616"/>
                  </a:cubicBezTo>
                  <a:cubicBezTo>
                    <a:pt x="3672756" y="338818"/>
                    <a:pt x="3685362" y="320694"/>
                    <a:pt x="3701919" y="306896"/>
                  </a:cubicBezTo>
                  <a:cubicBezTo>
                    <a:pt x="3715990" y="295170"/>
                    <a:pt x="3733568" y="288142"/>
                    <a:pt x="3747639" y="276416"/>
                  </a:cubicBezTo>
                  <a:cubicBezTo>
                    <a:pt x="3864982" y="178630"/>
                    <a:pt x="3725565" y="275892"/>
                    <a:pt x="3839079" y="200216"/>
                  </a:cubicBezTo>
                  <a:cubicBezTo>
                    <a:pt x="3849239" y="184976"/>
                    <a:pt x="3857833" y="168567"/>
                    <a:pt x="3869559" y="154496"/>
                  </a:cubicBezTo>
                  <a:cubicBezTo>
                    <a:pt x="3914323" y="100779"/>
                    <a:pt x="3942997" y="90297"/>
                    <a:pt x="4006719" y="47816"/>
                  </a:cubicBezTo>
                  <a:cubicBezTo>
                    <a:pt x="4065805" y="8425"/>
                    <a:pt x="4035063" y="23128"/>
                    <a:pt x="4098159" y="2096"/>
                  </a:cubicBezTo>
                  <a:cubicBezTo>
                    <a:pt x="4164119" y="9425"/>
                    <a:pt x="4244800" y="14380"/>
                    <a:pt x="4311519" y="32576"/>
                  </a:cubicBezTo>
                  <a:cubicBezTo>
                    <a:pt x="4342516" y="41030"/>
                    <a:pt x="4374222" y="48688"/>
                    <a:pt x="4402959" y="63056"/>
                  </a:cubicBezTo>
                  <a:cubicBezTo>
                    <a:pt x="4443599" y="83376"/>
                    <a:pt x="4492750" y="91887"/>
                    <a:pt x="4524879" y="124016"/>
                  </a:cubicBezTo>
                  <a:cubicBezTo>
                    <a:pt x="4581958" y="181095"/>
                    <a:pt x="4550152" y="162920"/>
                    <a:pt x="4616319" y="184976"/>
                  </a:cubicBezTo>
                  <a:cubicBezTo>
                    <a:pt x="4631559" y="200216"/>
                    <a:pt x="4645026" y="217464"/>
                    <a:pt x="4662039" y="230696"/>
                  </a:cubicBezTo>
                  <a:cubicBezTo>
                    <a:pt x="4690955" y="253186"/>
                    <a:pt x="4722999" y="271336"/>
                    <a:pt x="4753479" y="291656"/>
                  </a:cubicBezTo>
                  <a:cubicBezTo>
                    <a:pt x="4768719" y="301816"/>
                    <a:pt x="4786247" y="309184"/>
                    <a:pt x="4799199" y="322136"/>
                  </a:cubicBezTo>
                  <a:cubicBezTo>
                    <a:pt x="4814439" y="337376"/>
                    <a:pt x="4826986" y="355901"/>
                    <a:pt x="4844919" y="367856"/>
                  </a:cubicBezTo>
                  <a:cubicBezTo>
                    <a:pt x="4858285" y="376767"/>
                    <a:pt x="4876271" y="375912"/>
                    <a:pt x="4890639" y="383096"/>
                  </a:cubicBezTo>
                  <a:cubicBezTo>
                    <a:pt x="4907022" y="391287"/>
                    <a:pt x="4919976" y="405385"/>
                    <a:pt x="4936359" y="413576"/>
                  </a:cubicBezTo>
                  <a:cubicBezTo>
                    <a:pt x="4950727" y="420760"/>
                    <a:pt x="4968036" y="421014"/>
                    <a:pt x="4982079" y="428816"/>
                  </a:cubicBezTo>
                  <a:cubicBezTo>
                    <a:pt x="5130535" y="511291"/>
                    <a:pt x="5015345" y="475232"/>
                    <a:pt x="5134479" y="505016"/>
                  </a:cubicBezTo>
                  <a:cubicBezTo>
                    <a:pt x="5225919" y="499936"/>
                    <a:pt x="5317631" y="498459"/>
                    <a:pt x="5408799" y="489776"/>
                  </a:cubicBezTo>
                  <a:cubicBezTo>
                    <a:pt x="5424791" y="488253"/>
                    <a:pt x="5440476" y="482338"/>
                    <a:pt x="5454519" y="474536"/>
                  </a:cubicBezTo>
                  <a:cubicBezTo>
                    <a:pt x="5486541" y="456746"/>
                    <a:pt x="5515479" y="433896"/>
                    <a:pt x="5545959" y="413576"/>
                  </a:cubicBezTo>
                  <a:cubicBezTo>
                    <a:pt x="5561199" y="403416"/>
                    <a:pt x="5578727" y="396048"/>
                    <a:pt x="5591679" y="383096"/>
                  </a:cubicBezTo>
                  <a:cubicBezTo>
                    <a:pt x="5606919" y="367856"/>
                    <a:pt x="5620386" y="350608"/>
                    <a:pt x="5637399" y="337376"/>
                  </a:cubicBezTo>
                  <a:cubicBezTo>
                    <a:pt x="5666315" y="314886"/>
                    <a:pt x="5702936" y="302319"/>
                    <a:pt x="5728839" y="276416"/>
                  </a:cubicBezTo>
                  <a:cubicBezTo>
                    <a:pt x="5831638" y="173617"/>
                    <a:pt x="5779386" y="198607"/>
                    <a:pt x="5865999" y="169736"/>
                  </a:cubicBezTo>
                  <a:cubicBezTo>
                    <a:pt x="5905447" y="130288"/>
                    <a:pt x="5948473" y="81285"/>
                    <a:pt x="6003159" y="63056"/>
                  </a:cubicBezTo>
                  <a:cubicBezTo>
                    <a:pt x="6018399" y="57976"/>
                    <a:pt x="6034114" y="54144"/>
                    <a:pt x="6048879" y="47816"/>
                  </a:cubicBezTo>
                  <a:cubicBezTo>
                    <a:pt x="6160451" y="0"/>
                    <a:pt x="6058409" y="30193"/>
                    <a:pt x="6170799" y="2096"/>
                  </a:cubicBezTo>
                  <a:cubicBezTo>
                    <a:pt x="6277479" y="7176"/>
                    <a:pt x="6384407" y="8467"/>
                    <a:pt x="6490839" y="17336"/>
                  </a:cubicBezTo>
                  <a:cubicBezTo>
                    <a:pt x="6552120" y="22443"/>
                    <a:pt x="6566956" y="73188"/>
                    <a:pt x="6627999" y="93536"/>
                  </a:cubicBezTo>
                  <a:cubicBezTo>
                    <a:pt x="6742917" y="131842"/>
                    <a:pt x="6601266" y="80170"/>
                    <a:pt x="6719439" y="139256"/>
                  </a:cubicBezTo>
                  <a:cubicBezTo>
                    <a:pt x="6733807" y="146440"/>
                    <a:pt x="6750791" y="147312"/>
                    <a:pt x="6765159" y="154496"/>
                  </a:cubicBezTo>
                  <a:cubicBezTo>
                    <a:pt x="6781542" y="162687"/>
                    <a:pt x="6794496" y="176785"/>
                    <a:pt x="6810879" y="184976"/>
                  </a:cubicBezTo>
                  <a:cubicBezTo>
                    <a:pt x="6825247" y="192160"/>
                    <a:pt x="6842231" y="193032"/>
                    <a:pt x="6856599" y="200216"/>
                  </a:cubicBezTo>
                  <a:cubicBezTo>
                    <a:pt x="6956321" y="250077"/>
                    <a:pt x="6846925" y="209006"/>
                    <a:pt x="6948039" y="276416"/>
                  </a:cubicBezTo>
                  <a:cubicBezTo>
                    <a:pt x="6961405" y="285327"/>
                    <a:pt x="6979391" y="284472"/>
                    <a:pt x="6993759" y="291656"/>
                  </a:cubicBezTo>
                  <a:cubicBezTo>
                    <a:pt x="7010142" y="299847"/>
                    <a:pt x="7023096" y="313945"/>
                    <a:pt x="7039479" y="322136"/>
                  </a:cubicBezTo>
                  <a:cubicBezTo>
                    <a:pt x="7053847" y="329320"/>
                    <a:pt x="7070831" y="330192"/>
                    <a:pt x="7085199" y="337376"/>
                  </a:cubicBezTo>
                  <a:cubicBezTo>
                    <a:pt x="7101582" y="345567"/>
                    <a:pt x="7114181" y="360417"/>
                    <a:pt x="7130919" y="367856"/>
                  </a:cubicBezTo>
                  <a:cubicBezTo>
                    <a:pt x="7294143" y="440400"/>
                    <a:pt x="7164609" y="359836"/>
                    <a:pt x="7268079" y="428816"/>
                  </a:cubicBezTo>
                  <a:cubicBezTo>
                    <a:pt x="7344279" y="423736"/>
                    <a:pt x="7420777" y="422010"/>
                    <a:pt x="7496679" y="413576"/>
                  </a:cubicBezTo>
                  <a:cubicBezTo>
                    <a:pt x="7565620" y="405916"/>
                    <a:pt x="7555329" y="363546"/>
                    <a:pt x="7633839" y="337376"/>
                  </a:cubicBezTo>
                  <a:cubicBezTo>
                    <a:pt x="7696935" y="316344"/>
                    <a:pt x="7666193" y="331047"/>
                    <a:pt x="7725279" y="291656"/>
                  </a:cubicBezTo>
                  <a:cubicBezTo>
                    <a:pt x="7781597" y="207179"/>
                    <a:pt x="7723537" y="273997"/>
                    <a:pt x="7801479" y="230696"/>
                  </a:cubicBezTo>
                  <a:cubicBezTo>
                    <a:pt x="7833501" y="212906"/>
                    <a:pt x="7862439" y="190056"/>
                    <a:pt x="7892919" y="169736"/>
                  </a:cubicBezTo>
                  <a:lnTo>
                    <a:pt x="7984359" y="108776"/>
                  </a:lnTo>
                  <a:cubicBezTo>
                    <a:pt x="7999599" y="98616"/>
                    <a:pt x="8012703" y="84088"/>
                    <a:pt x="8030079" y="78296"/>
                  </a:cubicBezTo>
                  <a:cubicBezTo>
                    <a:pt x="8138895" y="42024"/>
                    <a:pt x="8094786" y="65638"/>
                    <a:pt x="8167239" y="17336"/>
                  </a:cubicBezTo>
                  <a:cubicBezTo>
                    <a:pt x="8233279" y="22416"/>
                    <a:pt x="8299578" y="24837"/>
                    <a:pt x="8365359" y="32576"/>
                  </a:cubicBezTo>
                  <a:cubicBezTo>
                    <a:pt x="8429907" y="40170"/>
                    <a:pt x="8427599" y="52719"/>
                    <a:pt x="8487279" y="78296"/>
                  </a:cubicBezTo>
                  <a:cubicBezTo>
                    <a:pt x="8502044" y="84624"/>
                    <a:pt x="8517759" y="88456"/>
                    <a:pt x="8532999" y="93536"/>
                  </a:cubicBezTo>
                  <a:cubicBezTo>
                    <a:pt x="8548239" y="108776"/>
                    <a:pt x="8562162" y="125458"/>
                    <a:pt x="8578719" y="139256"/>
                  </a:cubicBezTo>
                  <a:cubicBezTo>
                    <a:pt x="8592790" y="150982"/>
                    <a:pt x="8612378" y="155952"/>
                    <a:pt x="8624439" y="169736"/>
                  </a:cubicBezTo>
                  <a:cubicBezTo>
                    <a:pt x="8768036" y="333846"/>
                    <a:pt x="8641484" y="200417"/>
                    <a:pt x="8700639" y="306896"/>
                  </a:cubicBezTo>
                  <a:cubicBezTo>
                    <a:pt x="8718429" y="338918"/>
                    <a:pt x="8750015" y="363583"/>
                    <a:pt x="8761599" y="398336"/>
                  </a:cubicBezTo>
                  <a:lnTo>
                    <a:pt x="8792079" y="489776"/>
                  </a:lnTo>
                  <a:cubicBezTo>
                    <a:pt x="8786999" y="662496"/>
                    <a:pt x="8809820" y="838318"/>
                    <a:pt x="8776839" y="1007936"/>
                  </a:cubicBezTo>
                  <a:cubicBezTo>
                    <a:pt x="8770707" y="1039474"/>
                    <a:pt x="8825927" y="1693784"/>
                    <a:pt x="8825927" y="1693784"/>
                  </a:cubicBezTo>
                  <a:lnTo>
                    <a:pt x="40951" y="1693784"/>
                  </a:lnTo>
                  <a:cubicBezTo>
                    <a:pt x="0" y="1693136"/>
                    <a:pt x="8047" y="941801"/>
                    <a:pt x="13839" y="901256"/>
                  </a:cubicBezTo>
                  <a:cubicBezTo>
                    <a:pt x="18209" y="870666"/>
                    <a:pt x="27793" y="840690"/>
                    <a:pt x="29079" y="809816"/>
                  </a:cubicBezTo>
                  <a:cubicBezTo>
                    <a:pt x="32886" y="718455"/>
                    <a:pt x="16379" y="606616"/>
                    <a:pt x="13839" y="56597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7-конечная звезда 104"/>
            <p:cNvSpPr/>
            <p:nvPr/>
          </p:nvSpPr>
          <p:spPr>
            <a:xfrm>
              <a:off x="1331640" y="836712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7-конечная звезда 105"/>
            <p:cNvSpPr/>
            <p:nvPr/>
          </p:nvSpPr>
          <p:spPr>
            <a:xfrm>
              <a:off x="3491880" y="836712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7-конечная звезда 106"/>
            <p:cNvSpPr/>
            <p:nvPr/>
          </p:nvSpPr>
          <p:spPr>
            <a:xfrm>
              <a:off x="1979712" y="2348880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7-конечная звезда 107"/>
            <p:cNvSpPr/>
            <p:nvPr/>
          </p:nvSpPr>
          <p:spPr>
            <a:xfrm>
              <a:off x="4860032" y="2204864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7-конечная звезда 108"/>
            <p:cNvSpPr/>
            <p:nvPr/>
          </p:nvSpPr>
          <p:spPr>
            <a:xfrm>
              <a:off x="2627784" y="4293096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7-конечная звезда 109"/>
            <p:cNvSpPr/>
            <p:nvPr/>
          </p:nvSpPr>
          <p:spPr>
            <a:xfrm>
              <a:off x="6516216" y="1052736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7-конечная звезда 110"/>
            <p:cNvSpPr/>
            <p:nvPr/>
          </p:nvSpPr>
          <p:spPr>
            <a:xfrm>
              <a:off x="827584" y="3789040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7-конечная звезда 111"/>
            <p:cNvSpPr/>
            <p:nvPr/>
          </p:nvSpPr>
          <p:spPr>
            <a:xfrm>
              <a:off x="5796136" y="3573016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7-конечная звезда 112"/>
            <p:cNvSpPr/>
            <p:nvPr/>
          </p:nvSpPr>
          <p:spPr>
            <a:xfrm>
              <a:off x="7452320" y="2348880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7-конечная звезда 113"/>
            <p:cNvSpPr/>
            <p:nvPr/>
          </p:nvSpPr>
          <p:spPr>
            <a:xfrm>
              <a:off x="6876256" y="4365104"/>
              <a:ext cx="288032" cy="288032"/>
            </a:xfrm>
            <a:prstGeom prst="star7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5" name="Группа 114"/>
            <p:cNvGrpSpPr/>
            <p:nvPr/>
          </p:nvGrpSpPr>
          <p:grpSpPr>
            <a:xfrm>
              <a:off x="6876256" y="3717032"/>
              <a:ext cx="2483768" cy="2913112"/>
              <a:chOff x="6228184" y="2420888"/>
              <a:chExt cx="2915816" cy="3921224"/>
            </a:xfrm>
          </p:grpSpPr>
          <p:pic>
            <p:nvPicPr>
              <p:cNvPr id="116" name="Picture 2" descr="Похожее изображение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228184" y="2420888"/>
                <a:ext cx="2417386" cy="3096344"/>
              </a:xfrm>
              <a:prstGeom prst="rect">
                <a:avLst/>
              </a:prstGeom>
              <a:noFill/>
            </p:spPr>
          </p:pic>
          <p:pic>
            <p:nvPicPr>
              <p:cNvPr id="117" name="Рисунок 116" descr="клей.pn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6878960" y="4077072"/>
                <a:ext cx="2265040" cy="2265040"/>
              </a:xfrm>
              <a:prstGeom prst="rect">
                <a:avLst/>
              </a:prstGeom>
            </p:spPr>
          </p:pic>
        </p:grpSp>
      </p:grpSp>
      <p:sp>
        <p:nvSpPr>
          <p:cNvPr id="128" name="TextBox 127">
            <a:hlinkClick r:id="rId7" action="ppaction://hlinksldjump"/>
          </p:cNvPr>
          <p:cNvSpPr txBox="1"/>
          <p:nvPr/>
        </p:nvSpPr>
        <p:spPr>
          <a:xfrm>
            <a:off x="5724128" y="62068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3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9" name="TextBox 128">
            <a:hlinkClick r:id="rId8" action="ppaction://hlinksldjump"/>
          </p:cNvPr>
          <p:cNvSpPr txBox="1"/>
          <p:nvPr/>
        </p:nvSpPr>
        <p:spPr>
          <a:xfrm>
            <a:off x="179512" y="292494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4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0" name="TextBox 129">
            <a:hlinkClick r:id="rId9" action="ppaction://hlinksldjump"/>
          </p:cNvPr>
          <p:cNvSpPr txBox="1"/>
          <p:nvPr/>
        </p:nvSpPr>
        <p:spPr>
          <a:xfrm>
            <a:off x="2987824" y="227687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5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1" name="TextBox 130">
            <a:hlinkClick r:id="rId10" action="ppaction://hlinksldjump"/>
          </p:cNvPr>
          <p:cNvSpPr txBox="1"/>
          <p:nvPr/>
        </p:nvSpPr>
        <p:spPr>
          <a:xfrm>
            <a:off x="3059832" y="62068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2" name="TextBox 131">
            <a:hlinkClick r:id="rId2" action="ppaction://hlinksldjump"/>
          </p:cNvPr>
          <p:cNvSpPr txBox="1"/>
          <p:nvPr/>
        </p:nvSpPr>
        <p:spPr>
          <a:xfrm>
            <a:off x="179512" y="83671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 descr="D:\Работа\МОИ РАБОТЫ\ППО\1 кл. Зима\Рисунок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19872" y="2060848"/>
            <a:ext cx="1981200" cy="97536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87 -0.00509 L -0.60625 0.005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605 0.01042 L 0.59861 -1.85185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" y="-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04 -0.13125 L -0.32292 -0.603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-23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987 0.13125 L 0.31893 0.6351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25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0.29132 -0.4041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-20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96296E-6 L 0.31493 0.3673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" y="18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2107 L 0.00017 0.2937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0.32292 0.0944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" y="4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128" grpId="0"/>
      <p:bldP spid="129" grpId="0"/>
      <p:bldP spid="130" grpId="0"/>
      <p:bldP spid="131" grpId="0"/>
      <p:bldP spid="1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1619672" y="476672"/>
            <a:ext cx="5472608" cy="3672408"/>
            <a:chOff x="1331640" y="404664"/>
            <a:chExt cx="6408712" cy="4464496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331640" y="404664"/>
              <a:ext cx="6408712" cy="4464496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" name="Группа 4"/>
            <p:cNvGrpSpPr/>
            <p:nvPr/>
          </p:nvGrpSpPr>
          <p:grpSpPr>
            <a:xfrm>
              <a:off x="1403648" y="1556792"/>
              <a:ext cx="2664296" cy="3240360"/>
              <a:chOff x="2627784" y="785506"/>
              <a:chExt cx="3528392" cy="4155662"/>
            </a:xfrm>
            <a:solidFill>
              <a:srgbClr val="C00000"/>
            </a:solidFill>
          </p:grpSpPr>
          <p:sp>
            <p:nvSpPr>
              <p:cNvPr id="6" name="Прямоугольник 5"/>
              <p:cNvSpPr/>
              <p:nvPr/>
            </p:nvSpPr>
            <p:spPr>
              <a:xfrm>
                <a:off x="3203848" y="2492896"/>
                <a:ext cx="2376264" cy="244827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  <p:sp>
            <p:nvSpPr>
              <p:cNvPr id="7" name="Равнобедренный треугольник 6"/>
              <p:cNvSpPr/>
              <p:nvPr/>
            </p:nvSpPr>
            <p:spPr>
              <a:xfrm>
                <a:off x="2627784" y="785506"/>
                <a:ext cx="3528392" cy="1724992"/>
              </a:xfrm>
              <a:prstGeom prst="triangle">
                <a:avLst>
                  <a:gd name="adj" fmla="val 49484"/>
                </a:avLst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FF0000"/>
                  </a:solidFill>
                </a:endParaRPr>
              </a:p>
            </p:txBody>
          </p:sp>
        </p:grpSp>
        <p:pic>
          <p:nvPicPr>
            <p:cNvPr id="8" name="Picture 4" descr="Картинки по запросу карандаш 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592899">
              <a:off x="3742549" y="1175932"/>
              <a:ext cx="1805596" cy="1343689"/>
            </a:xfrm>
            <a:prstGeom prst="rect">
              <a:avLst/>
            </a:prstGeom>
            <a:noFill/>
          </p:spPr>
        </p:pic>
      </p:grpSp>
      <p:sp>
        <p:nvSpPr>
          <p:cNvPr id="9" name="TextBox 8"/>
          <p:cNvSpPr txBox="1"/>
          <p:nvPr/>
        </p:nvSpPr>
        <p:spPr>
          <a:xfrm>
            <a:off x="395536" y="4365104"/>
            <a:ext cx="8519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Возьми</a:t>
            </a:r>
            <a:r>
              <a:rPr lang="ru-RU" sz="3200" dirty="0" smtClean="0">
                <a:latin typeface="Arial"/>
                <a:cs typeface="Arial"/>
              </a:rPr>
              <a:t>́</a:t>
            </a:r>
            <a:r>
              <a:rPr lang="ru-RU" sz="3200" dirty="0" smtClean="0"/>
              <a:t> </a:t>
            </a:r>
            <a:r>
              <a:rPr lang="ru-RU" sz="3200" dirty="0" err="1" smtClean="0"/>
              <a:t>кра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сную</a:t>
            </a:r>
            <a:r>
              <a:rPr lang="ru-RU" sz="3200" dirty="0" smtClean="0"/>
              <a:t> </a:t>
            </a:r>
            <a:r>
              <a:rPr lang="ru-RU" sz="3200" dirty="0" err="1" smtClean="0"/>
              <a:t>бума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гу</a:t>
            </a:r>
            <a:r>
              <a:rPr lang="ru-RU" sz="3200" dirty="0" smtClean="0"/>
              <a:t> и обведи</a:t>
            </a:r>
            <a:r>
              <a:rPr lang="ru-RU" sz="3200" dirty="0" smtClean="0">
                <a:latin typeface="Arial"/>
                <a:cs typeface="Arial"/>
              </a:rPr>
              <a:t>́</a:t>
            </a:r>
            <a:r>
              <a:rPr lang="ru-RU" sz="3200" dirty="0" smtClean="0"/>
              <a:t> </a:t>
            </a:r>
            <a:r>
              <a:rPr lang="ru-RU" sz="3200" dirty="0" err="1" smtClean="0"/>
              <a:t>шабло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н</a:t>
            </a:r>
            <a:r>
              <a:rPr lang="ru-RU" sz="3200" dirty="0" smtClean="0"/>
              <a:t> </a:t>
            </a:r>
            <a:r>
              <a:rPr lang="ru-RU" sz="3200" dirty="0" err="1" smtClean="0"/>
              <a:t>до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ма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467544" y="5085184"/>
            <a:ext cx="808304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Я взял(а</a:t>
            </a:r>
            <a:r>
              <a:rPr lang="ru-RU" sz="3200" dirty="0" smtClean="0">
                <a:latin typeface="Arial"/>
                <a:cs typeface="Arial"/>
              </a:rPr>
              <a:t>́</a:t>
            </a:r>
            <a:r>
              <a:rPr lang="ru-RU" sz="3200" dirty="0" smtClean="0"/>
              <a:t>) </a:t>
            </a:r>
            <a:r>
              <a:rPr lang="ru-RU" sz="3200" dirty="0" err="1" smtClean="0"/>
              <a:t>кра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сную</a:t>
            </a:r>
            <a:r>
              <a:rPr lang="ru-RU" sz="3200" dirty="0" smtClean="0"/>
              <a:t> </a:t>
            </a:r>
            <a:r>
              <a:rPr lang="ru-RU" sz="3200" dirty="0" err="1" smtClean="0"/>
              <a:t>бума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гу</a:t>
            </a:r>
            <a:r>
              <a:rPr lang="ru-RU" sz="3200" dirty="0" smtClean="0"/>
              <a:t> и обвел(а</a:t>
            </a:r>
            <a:r>
              <a:rPr lang="ru-RU" sz="3200" dirty="0" smtClean="0">
                <a:latin typeface="Arial"/>
                <a:cs typeface="Arial"/>
              </a:rPr>
              <a:t>́</a:t>
            </a:r>
            <a:r>
              <a:rPr lang="ru-RU" sz="3200" dirty="0" smtClean="0"/>
              <a:t>) </a:t>
            </a:r>
            <a:r>
              <a:rPr lang="ru-RU" sz="3200" dirty="0" err="1" smtClean="0"/>
              <a:t>шабло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н</a:t>
            </a:r>
            <a:r>
              <a:rPr lang="ru-RU" sz="3200" dirty="0" smtClean="0"/>
              <a:t> </a:t>
            </a:r>
          </a:p>
          <a:p>
            <a:r>
              <a:rPr lang="ru-RU" sz="3200" dirty="0" err="1" smtClean="0"/>
              <a:t>до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ма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028384" y="6021288"/>
            <a:ext cx="792088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2051720" y="620688"/>
            <a:ext cx="5112568" cy="3384376"/>
            <a:chOff x="899592" y="908720"/>
            <a:chExt cx="7056784" cy="5112568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899592" y="908720"/>
              <a:ext cx="7056784" cy="5112568"/>
            </a:xfrm>
            <a:prstGeom prst="rect">
              <a:avLst/>
            </a:prstGeom>
            <a:solidFill>
              <a:srgbClr val="003300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" name="Группа 4"/>
            <p:cNvGrpSpPr/>
            <p:nvPr/>
          </p:nvGrpSpPr>
          <p:grpSpPr>
            <a:xfrm>
              <a:off x="4139952" y="4005064"/>
              <a:ext cx="1512168" cy="2016224"/>
              <a:chOff x="971600" y="3861048"/>
              <a:chExt cx="1512168" cy="2016224"/>
            </a:xfrm>
            <a:solidFill>
              <a:schemeClr val="bg2">
                <a:lumMod val="75000"/>
              </a:schemeClr>
            </a:solidFill>
          </p:grpSpPr>
          <p:sp>
            <p:nvSpPr>
              <p:cNvPr id="6" name="Равнобедренный треугольник 5"/>
              <p:cNvSpPr/>
              <p:nvPr/>
            </p:nvSpPr>
            <p:spPr>
              <a:xfrm>
                <a:off x="971600" y="4941168"/>
                <a:ext cx="1512168" cy="936104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Равнобедренный треугольник 6"/>
              <p:cNvSpPr/>
              <p:nvPr/>
            </p:nvSpPr>
            <p:spPr>
              <a:xfrm>
                <a:off x="971600" y="4437112"/>
                <a:ext cx="1512168" cy="792088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Равнобедренный треугольник 7"/>
              <p:cNvSpPr/>
              <p:nvPr/>
            </p:nvSpPr>
            <p:spPr>
              <a:xfrm>
                <a:off x="971600" y="3861048"/>
                <a:ext cx="1512168" cy="720080"/>
              </a:xfrm>
              <a:prstGeom prst="triangle">
                <a:avLst>
                  <a:gd name="adj" fmla="val 50000"/>
                </a:avLst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" name="Группа 8"/>
            <p:cNvGrpSpPr/>
            <p:nvPr/>
          </p:nvGrpSpPr>
          <p:grpSpPr>
            <a:xfrm>
              <a:off x="899592" y="1916832"/>
              <a:ext cx="3096344" cy="4104456"/>
              <a:chOff x="4211960" y="1988840"/>
              <a:chExt cx="3096344" cy="4104456"/>
            </a:xfrm>
            <a:solidFill>
              <a:schemeClr val="bg2">
                <a:lumMod val="75000"/>
              </a:schemeClr>
            </a:solidFill>
          </p:grpSpPr>
          <p:sp>
            <p:nvSpPr>
              <p:cNvPr id="10" name="Равнобедренный треугольник 9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Равнобедренный треугольник 10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Равнобедренный треугольник 11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13" name="Picture 4" descr="Картинки по запросу карандаш 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592899">
              <a:off x="3454516" y="1535972"/>
              <a:ext cx="1805596" cy="1343689"/>
            </a:xfrm>
            <a:prstGeom prst="rect">
              <a:avLst/>
            </a:prstGeom>
            <a:noFill/>
          </p:spPr>
        </p:pic>
      </p:grpSp>
      <p:sp>
        <p:nvSpPr>
          <p:cNvPr id="15" name="TextBox 14"/>
          <p:cNvSpPr txBox="1"/>
          <p:nvPr/>
        </p:nvSpPr>
        <p:spPr>
          <a:xfrm>
            <a:off x="251520" y="4293096"/>
            <a:ext cx="87044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Во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зьми</a:t>
            </a:r>
            <a:r>
              <a:rPr lang="ru-RU" sz="3200" dirty="0" smtClean="0"/>
              <a:t> зелёную </a:t>
            </a:r>
            <a:r>
              <a:rPr lang="ru-RU" sz="3200" dirty="0" err="1" smtClean="0"/>
              <a:t>бума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гу</a:t>
            </a:r>
            <a:r>
              <a:rPr lang="ru-RU" sz="3200" dirty="0" smtClean="0"/>
              <a:t> и обведи</a:t>
            </a:r>
            <a:r>
              <a:rPr lang="ru-RU" sz="3200" dirty="0" smtClean="0">
                <a:latin typeface="Arial"/>
                <a:cs typeface="Arial"/>
              </a:rPr>
              <a:t>́</a:t>
            </a:r>
            <a:r>
              <a:rPr lang="ru-RU" sz="3200" dirty="0" smtClean="0"/>
              <a:t> </a:t>
            </a:r>
            <a:r>
              <a:rPr lang="ru-RU" sz="3200" dirty="0" err="1" smtClean="0"/>
              <a:t>шабло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ны</a:t>
            </a:r>
            <a:r>
              <a:rPr lang="ru-RU" sz="3200" dirty="0" smtClean="0"/>
              <a:t> ёлок.</a:t>
            </a:r>
            <a:endParaRPr lang="ru-RU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467544" y="5085184"/>
            <a:ext cx="832189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Я взял(а</a:t>
            </a:r>
            <a:r>
              <a:rPr lang="ru-RU" sz="3200" dirty="0" smtClean="0">
                <a:latin typeface="Arial"/>
                <a:cs typeface="Arial"/>
              </a:rPr>
              <a:t>́</a:t>
            </a:r>
            <a:r>
              <a:rPr lang="ru-RU" sz="3200" dirty="0" smtClean="0"/>
              <a:t>) зелёную </a:t>
            </a:r>
            <a:r>
              <a:rPr lang="ru-RU" sz="3200" dirty="0" err="1" smtClean="0"/>
              <a:t>бума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гу</a:t>
            </a:r>
            <a:r>
              <a:rPr lang="ru-RU" sz="3200" dirty="0" smtClean="0"/>
              <a:t> и обвел(а</a:t>
            </a:r>
            <a:r>
              <a:rPr lang="ru-RU" sz="3200" dirty="0" smtClean="0">
                <a:latin typeface="Arial"/>
                <a:cs typeface="Arial"/>
              </a:rPr>
              <a:t>́</a:t>
            </a:r>
            <a:r>
              <a:rPr lang="ru-RU" sz="3200" dirty="0" smtClean="0"/>
              <a:t>) </a:t>
            </a:r>
            <a:r>
              <a:rPr lang="ru-RU" sz="3200" dirty="0" err="1" smtClean="0"/>
              <a:t>шабло</a:t>
            </a:r>
            <a:r>
              <a:rPr lang="ru-RU" sz="3200" dirty="0" err="1" smtClean="0">
                <a:latin typeface="Arial"/>
                <a:cs typeface="Arial"/>
              </a:rPr>
              <a:t>́</a:t>
            </a:r>
            <a:r>
              <a:rPr lang="ru-RU" sz="3200" dirty="0" err="1" smtClean="0"/>
              <a:t>ны</a:t>
            </a:r>
            <a:r>
              <a:rPr lang="ru-RU" sz="3200" dirty="0" smtClean="0"/>
              <a:t> </a:t>
            </a:r>
          </a:p>
          <a:p>
            <a:r>
              <a:rPr lang="ru-RU" sz="3200" dirty="0" smtClean="0"/>
              <a:t>ёлок.</a:t>
            </a:r>
            <a:endParaRPr lang="ru-RU" sz="3200" dirty="0"/>
          </a:p>
        </p:txBody>
      </p:sp>
      <p:sp>
        <p:nvSpPr>
          <p:cNvPr id="18" name="Управляющая кнопка: домой 17">
            <a:hlinkClick r:id="rId3" action="ppaction://hlinksldjump" highlightClick="1"/>
          </p:cNvPr>
          <p:cNvSpPr/>
          <p:nvPr/>
        </p:nvSpPr>
        <p:spPr>
          <a:xfrm>
            <a:off x="8172400" y="6093296"/>
            <a:ext cx="792088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5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A50021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</TotalTime>
  <Words>371</Words>
  <Application>Microsoft Office PowerPoint</Application>
  <PresentationFormat>Экран (4:3)</PresentationFormat>
  <Paragraphs>98</Paragraphs>
  <Slides>22</Slides>
  <Notes>7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Times New Roman</vt:lpstr>
      <vt:lpstr>Zanesennyj</vt:lpstr>
      <vt:lpstr>Calibri</vt:lpstr>
      <vt:lpstr>Тема Office</vt:lpstr>
      <vt:lpstr>Слайд 1</vt:lpstr>
      <vt:lpstr>Хорошо́ говори́ звук С </vt:lpstr>
      <vt:lpstr>Отгада́й зага́дку</vt:lpstr>
      <vt:lpstr>Бу́дем де́лать апплика́цию </vt:lpstr>
      <vt:lpstr>Что ну́жно для рабо́ты? </vt:lpstr>
      <vt:lpstr>Те́хника безопа́сности при рабо́те с но́жницами.</vt:lpstr>
      <vt:lpstr>Слайд 7</vt:lpstr>
      <vt:lpstr>Слайд 8</vt:lpstr>
      <vt:lpstr>Слайд 9</vt:lpstr>
      <vt:lpstr>Слайд 10</vt:lpstr>
      <vt:lpstr>Слайд 11</vt:lpstr>
      <vt:lpstr>Слайд 12</vt:lpstr>
      <vt:lpstr>Физминутка</vt:lpstr>
      <vt:lpstr>Слайд 14</vt:lpstr>
      <vt:lpstr>Слайд 15</vt:lpstr>
      <vt:lpstr>Слайд 16</vt:lpstr>
      <vt:lpstr>Слайд 17</vt:lpstr>
      <vt:lpstr>Слайд 18</vt:lpstr>
      <vt:lpstr>Слайд 19</vt:lpstr>
      <vt:lpstr>Что мы сде́лали?</vt:lpstr>
      <vt:lpstr>МОЛОДЦЫ !</vt:lpstr>
      <vt:lpstr>Интернет - ресурсы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Зима</dc:title>
  <dc:creator>Ольга</dc:creator>
  <cp:lastModifiedBy>Ольга</cp:lastModifiedBy>
  <cp:revision>114</cp:revision>
  <dcterms:created xsi:type="dcterms:W3CDTF">2013-08-23T08:38:35Z</dcterms:created>
  <dcterms:modified xsi:type="dcterms:W3CDTF">2017-12-05T16:50:58Z</dcterms:modified>
</cp:coreProperties>
</file>